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15"/>
  </p:notesMasterIdLst>
  <p:sldIdLst>
    <p:sldId id="2146846399" r:id="rId5"/>
    <p:sldId id="2146846401" r:id="rId6"/>
    <p:sldId id="2146846415" r:id="rId7"/>
    <p:sldId id="2146846414" r:id="rId8"/>
    <p:sldId id="2146846402" r:id="rId9"/>
    <p:sldId id="2146846403" r:id="rId10"/>
    <p:sldId id="2146846404" r:id="rId11"/>
    <p:sldId id="2146846405" r:id="rId12"/>
    <p:sldId id="2146846406" r:id="rId13"/>
    <p:sldId id="2146846407"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353F01-7679-07C2-5C91-612F963DCAB4}" name="Bowles, Shane" initials="BS" userId="S::shane.bowles@accenturefederal.com::fe0d54e5-7239-4620-ba59-556157ffb073" providerId="AD"/>
  <p188:author id="{2130D861-C3CD-7DDE-CCB9-2F6F266820EC}" name="Rodriguez, Kristina" initials="RK" userId="S::k.rodriguez@accenturefederal.com::d8e84da4-e3d8-4723-9497-2c67fb128788" providerId="AD"/>
  <p188:author id="{9017576E-DCB3-6C8C-3147-C74D0B74136A}" name="Mwandu, Sarah" initials="MS" userId="S::sarah.mwandu@accenturefederal.com::649419be-bf02-4147-b06b-e76c69a9e53f" providerId="AD"/>
  <p188:author id="{201B177A-50DE-A97D-89CA-22C786D6098B}" name="Jefferson, Jasmine [Clarus Group]" initials="JJ[G" userId="S::jasmine.jefferson@accenturefederal.com::de711084-36db-4dd5-a3f0-7c8eeab37c16" providerId="AD"/>
  <p188:author id="{46FEAA81-C77C-853D-21A8-1AE1629C01C7}" name="Crawford, Nikia P." initials="CNP" userId="S::nikia.p.crawford@accenturefederal.com::fe527310-e8da-49ac-8bd0-31cd90f7b6a6" providerId="AD"/>
  <p188:author id="{930C9D85-38EF-6674-28FF-9F8E570417BF}" name="Rathbun, Sarah [NELNET DIVERSIFIED SOLUTIONS, LLC]" initials="RS[DSL" userId="S::sarah.rathbun@accenturefederal.com::35f35e33-e056-4369-8363-5fcce0d2ef91" providerId="AD"/>
  <p188:author id="{949EA099-51F7-28C4-7DCD-DBBD8BCDD532}" name="Bandy, Kenneth" initials="BK" userId="S::kenneth.bandy@ed.gov::b3b086c2-330e-4a90-a36a-6d101469a099" providerId="AD"/>
  <p188:author id="{FC43EDB5-AE81-EFFD-9BE1-6F1CC63E1F5C}" name="Johnson, Jeffrey L. [NELNET DIVERSIFIED SOLUTIONS, LLC]" initials="JL" userId="S::jeffrey.l.johnson@accenturefederal.com::faff6c83-6a64-4779-a42c-ebe04aecbd31" providerId="AD"/>
  <p188:author id="{6536C7EC-B7A0-F44D-3B7D-CB70FD25EBF1}" name="Mulero, Destiny" initials="MD" userId="S::destiny.mulero@accenturefederal.com::c1821457-4e11-4bda-86f9-58c85dedfda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ney, Megan [Missouri Higher Education Loan Authority]" initials="RA" lastIdx="17" clrIdx="0">
    <p:extLst>
      <p:ext uri="{19B8F6BF-5375-455C-9EA6-DF929625EA0E}">
        <p15:presenceInfo xmlns:p15="http://schemas.microsoft.com/office/powerpoint/2012/main" userId="S::megan.raney@accenturefederal.com::a6a328b0-7655-449b-8760-19b10b4e88dc" providerId="AD"/>
      </p:ext>
    </p:extLst>
  </p:cmAuthor>
  <p:cmAuthor id="2" name="Betancourt, Skylar" initials="BS" lastIdx="14" clrIdx="1">
    <p:extLst>
      <p:ext uri="{19B8F6BF-5375-455C-9EA6-DF929625EA0E}">
        <p15:presenceInfo xmlns:p15="http://schemas.microsoft.com/office/powerpoint/2012/main" userId="S::skylar.betancourt@accenturefederal.com::8748f17a-da85-444b-a57d-b4649dbabfcb" providerId="AD"/>
      </p:ext>
    </p:extLst>
  </p:cmAuthor>
  <p:cmAuthor id="3" name="Strickland, Alisha [ASM Research]" initials="SA[R" lastIdx="1" clrIdx="2">
    <p:extLst>
      <p:ext uri="{19B8F6BF-5375-455C-9EA6-DF929625EA0E}">
        <p15:presenceInfo xmlns:p15="http://schemas.microsoft.com/office/powerpoint/2012/main" userId="S::alisha.strickland@asmr.com::368d2104-2952-429e-8c7b-64c4ab528595" providerId="AD"/>
      </p:ext>
    </p:extLst>
  </p:cmAuthor>
  <p:cmAuthor id="4" name="Coogan, Elizabeth" initials="CE" lastIdx="2" clrIdx="3">
    <p:extLst>
      <p:ext uri="{19B8F6BF-5375-455C-9EA6-DF929625EA0E}">
        <p15:presenceInfo xmlns:p15="http://schemas.microsoft.com/office/powerpoint/2012/main" userId="S::elizabeth.coogan@ed.gov::ff3af4d7-5de6-4bfc-b8f0-a1ef37a98b94" providerId="AD"/>
      </p:ext>
    </p:extLst>
  </p:cmAuthor>
  <p:cmAuthor id="5" name="Laura Nadel" initials="LN" lastIdx="1" clrIdx="4">
    <p:extLst>
      <p:ext uri="{19B8F6BF-5375-455C-9EA6-DF929625EA0E}">
        <p15:presenceInfo xmlns:p15="http://schemas.microsoft.com/office/powerpoint/2012/main" userId="S::Laura.Nadel@ed.gov::3d12f0c2-0f6e-4fdc-b316-2ba72255f65c" providerId="AD"/>
      </p:ext>
    </p:extLst>
  </p:cmAuthor>
  <p:cmAuthor id="6" name="Jefferson, Jasmine [Clarus Group]" initials="JJ[G" lastIdx="2" clrIdx="5">
    <p:extLst>
      <p:ext uri="{19B8F6BF-5375-455C-9EA6-DF929625EA0E}">
        <p15:presenceInfo xmlns:p15="http://schemas.microsoft.com/office/powerpoint/2012/main" userId="S::jasmine.jefferson@accenturefederal.com::de711084-36db-4dd5-a3f0-7c8eeab37c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46D"/>
    <a:srgbClr val="113C52"/>
    <a:srgbClr val="FFFFFF"/>
    <a:srgbClr val="DDDEDF"/>
    <a:srgbClr val="E7EFF5"/>
    <a:srgbClr val="113C53"/>
    <a:srgbClr val="0E2C3B"/>
    <a:srgbClr val="344F67"/>
    <a:srgbClr val="385770"/>
    <a:srgbClr val="3249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1088" autoAdjust="0"/>
  </p:normalViewPr>
  <p:slideViewPr>
    <p:cSldViewPr snapToGrid="0">
      <p:cViewPr varScale="1">
        <p:scale>
          <a:sx n="116" d="100"/>
          <a:sy n="116" d="100"/>
        </p:scale>
        <p:origin x="9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3FDA72-2393-4B3F-8F8F-547617C5EA69}" type="datetimeFigureOut">
              <a:rPr lang="en-US" smtClean="0"/>
              <a:t>8/21/23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9312DC-84F5-408B-947F-EAE8AD61D853}" type="slidenum">
              <a:rPr lang="en-US" smtClean="0"/>
              <a:t>‹#›</a:t>
            </a:fld>
            <a:endParaRPr lang="en-US" dirty="0"/>
          </a:p>
        </p:txBody>
      </p:sp>
    </p:spTree>
    <p:extLst>
      <p:ext uri="{BB962C8B-B14F-4D97-AF65-F5344CB8AC3E}">
        <p14:creationId xmlns:p14="http://schemas.microsoft.com/office/powerpoint/2010/main" val="3391933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9312DC-84F5-408B-947F-EAE8AD61D853}" type="slidenum">
              <a:rPr lang="en-US" smtClean="0"/>
              <a:t>1</a:t>
            </a:fld>
            <a:endParaRPr lang="en-US" dirty="0"/>
          </a:p>
        </p:txBody>
      </p:sp>
    </p:spTree>
    <p:extLst>
      <p:ext uri="{BB962C8B-B14F-4D97-AF65-F5344CB8AC3E}">
        <p14:creationId xmlns:p14="http://schemas.microsoft.com/office/powerpoint/2010/main" val="2932932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Setting up an Authenticator App is OPTIONAL</a:t>
            </a:r>
          </a:p>
        </p:txBody>
      </p:sp>
      <p:sp>
        <p:nvSpPr>
          <p:cNvPr id="4" name="Slide Number Placeholder 3"/>
          <p:cNvSpPr>
            <a:spLocks noGrp="1"/>
          </p:cNvSpPr>
          <p:nvPr>
            <p:ph type="sldNum" sz="quarter" idx="5"/>
          </p:nvPr>
        </p:nvSpPr>
        <p:spPr/>
        <p:txBody>
          <a:bodyPr/>
          <a:lstStyle/>
          <a:p>
            <a:fld id="{C49312DC-84F5-408B-947F-EAE8AD61D853}" type="slidenum">
              <a:rPr lang="en-US" smtClean="0"/>
              <a:t>6</a:t>
            </a:fld>
            <a:endParaRPr lang="en-US" dirty="0"/>
          </a:p>
        </p:txBody>
      </p:sp>
    </p:spTree>
    <p:extLst>
      <p:ext uri="{BB962C8B-B14F-4D97-AF65-F5344CB8AC3E}">
        <p14:creationId xmlns:p14="http://schemas.microsoft.com/office/powerpoint/2010/main" val="2501499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9.emf"/><Relationship Id="rId4" Type="http://schemas.openxmlformats.org/officeDocument/2006/relationships/image" Target="../media/image5.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9.emf"/><Relationship Id="rId4" Type="http://schemas.openxmlformats.org/officeDocument/2006/relationships/image" Target="../media/image5.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age - Gradient">
    <p:bg>
      <p:bgPr>
        <a:solidFill>
          <a:srgbClr val="113C5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C7C30E-D304-7742-A362-367DDA60EADE}"/>
              </a:ext>
            </a:extLst>
          </p:cNvPr>
          <p:cNvSpPr/>
          <p:nvPr userDrawn="1"/>
        </p:nvSpPr>
        <p:spPr>
          <a:xfrm>
            <a:off x="0" y="5500688"/>
            <a:ext cx="12242987" cy="1357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noFill/>
            </a:endParaRPr>
          </a:p>
        </p:txBody>
      </p:sp>
      <p:sp>
        <p:nvSpPr>
          <p:cNvPr id="7" name="Subtitle 2"/>
          <p:cNvSpPr>
            <a:spLocks noGrp="1"/>
          </p:cNvSpPr>
          <p:nvPr>
            <p:ph type="subTitle" idx="1"/>
          </p:nvPr>
        </p:nvSpPr>
        <p:spPr>
          <a:xfrm>
            <a:off x="641779" y="2667004"/>
            <a:ext cx="10972800" cy="704851"/>
          </a:xfrm>
          <a:prstGeom prst="rect">
            <a:avLst/>
          </a:prstGeom>
        </p:spPr>
        <p:txBody>
          <a:bodyPr vert="horz"/>
          <a:lstStyle>
            <a:lvl1pPr marL="0" indent="0" algn="l">
              <a:buNone/>
              <a:defRPr sz="2800" b="0" i="0">
                <a:solidFill>
                  <a:schemeClr val="bg1">
                    <a:lumMod val="95000"/>
                  </a:schemeClr>
                </a:solidFill>
                <a:latin typeface="Cambria" panose="02040503050406030204" pitchFamily="18" charset="0"/>
                <a:cs typeface="Arial"/>
              </a:defRPr>
            </a:lvl1pPr>
            <a:lvl2pPr marL="609495" indent="0" algn="ctr">
              <a:buNone/>
              <a:defRPr/>
            </a:lvl2pPr>
            <a:lvl3pPr marL="1218992" indent="0" algn="ctr">
              <a:buNone/>
              <a:defRPr/>
            </a:lvl3pPr>
            <a:lvl4pPr marL="1828488" indent="0" algn="ctr">
              <a:buNone/>
              <a:defRPr/>
            </a:lvl4pPr>
            <a:lvl5pPr marL="2437986" indent="0" algn="ctr">
              <a:buNone/>
              <a:defRPr/>
            </a:lvl5pPr>
            <a:lvl6pPr marL="3047480" indent="0" algn="ctr">
              <a:buNone/>
              <a:defRPr/>
            </a:lvl6pPr>
            <a:lvl7pPr marL="3656975" indent="0" algn="ctr">
              <a:buNone/>
              <a:defRPr/>
            </a:lvl7pPr>
            <a:lvl8pPr marL="4266471" indent="0" algn="ctr">
              <a:buNone/>
              <a:defRPr/>
            </a:lvl8pPr>
            <a:lvl9pPr marL="4875967" indent="0" algn="ctr">
              <a:buNone/>
              <a:defRPr/>
            </a:lvl9pPr>
          </a:lstStyle>
          <a:p>
            <a:r>
              <a:rPr lang="en-US"/>
              <a:t>Click to edit Master subtitle style</a:t>
            </a:r>
          </a:p>
        </p:txBody>
      </p:sp>
      <p:sp>
        <p:nvSpPr>
          <p:cNvPr id="8" name="Content Placeholder 10"/>
          <p:cNvSpPr>
            <a:spLocks noGrp="1"/>
          </p:cNvSpPr>
          <p:nvPr>
            <p:ph sz="quarter" idx="10" hasCustomPrompt="1"/>
          </p:nvPr>
        </p:nvSpPr>
        <p:spPr>
          <a:xfrm>
            <a:off x="2252865" y="4790092"/>
            <a:ext cx="9361715" cy="596678"/>
          </a:xfrm>
          <a:prstGeom prst="rect">
            <a:avLst/>
          </a:prstGeom>
        </p:spPr>
        <p:txBody>
          <a:bodyPr vert="horz"/>
          <a:lstStyle>
            <a:lvl1pPr marL="0" indent="0" algn="r">
              <a:buNone/>
              <a:defRPr sz="2400" i="1">
                <a:solidFill>
                  <a:srgbClr val="FFFFFF"/>
                </a:solidFill>
                <a:latin typeface="Cambria" panose="02040503050406030204" pitchFamily="18" charset="0"/>
                <a:cs typeface="Arial"/>
              </a:defRPr>
            </a:lvl1pPr>
            <a:lvl2pPr algn="r">
              <a:defRPr sz="4799">
                <a:latin typeface="Arial"/>
                <a:cs typeface="Arial"/>
              </a:defRPr>
            </a:lvl2pPr>
            <a:lvl3pPr algn="r">
              <a:defRPr sz="4799">
                <a:latin typeface="Arial"/>
                <a:cs typeface="Arial"/>
              </a:defRPr>
            </a:lvl3pPr>
            <a:lvl4pPr algn="r">
              <a:defRPr sz="4799">
                <a:latin typeface="Arial"/>
                <a:cs typeface="Arial"/>
              </a:defRPr>
            </a:lvl4pPr>
            <a:lvl5pPr algn="r">
              <a:defRPr sz="4799">
                <a:latin typeface="Arial"/>
                <a:cs typeface="Arial"/>
              </a:defRPr>
            </a:lvl5pPr>
          </a:lstStyle>
          <a:p>
            <a:pPr lvl="0"/>
            <a:r>
              <a:rPr lang="en-US"/>
              <a:t>MM/DD/YYYY</a:t>
            </a:r>
          </a:p>
        </p:txBody>
      </p:sp>
      <p:sp>
        <p:nvSpPr>
          <p:cNvPr id="13" name="Title 12"/>
          <p:cNvSpPr>
            <a:spLocks noGrp="1"/>
          </p:cNvSpPr>
          <p:nvPr>
            <p:ph type="title"/>
          </p:nvPr>
        </p:nvSpPr>
        <p:spPr>
          <a:xfrm>
            <a:off x="641779" y="457202"/>
            <a:ext cx="10972800" cy="1881597"/>
          </a:xfrm>
          <a:prstGeom prst="rect">
            <a:avLst/>
          </a:prstGeom>
        </p:spPr>
        <p:txBody>
          <a:bodyPr vert="horz"/>
          <a:lstStyle>
            <a:lvl1pPr algn="l">
              <a:defRPr sz="6000" b="1" i="0">
                <a:solidFill>
                  <a:schemeClr val="bg1">
                    <a:lumMod val="95000"/>
                  </a:schemeClr>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2" name="Rectangle 1">
            <a:extLst>
              <a:ext uri="{FF2B5EF4-FFF2-40B4-BE49-F238E27FC236}">
                <a16:creationId xmlns:a16="http://schemas.microsoft.com/office/drawing/2014/main" id="{5C1DC299-7497-5145-82BD-20C48AB07BB1}"/>
              </a:ext>
            </a:extLst>
          </p:cNvPr>
          <p:cNvSpPr/>
          <p:nvPr userDrawn="1"/>
        </p:nvSpPr>
        <p:spPr>
          <a:xfrm>
            <a:off x="300447" y="5982789"/>
            <a:ext cx="2690948" cy="6668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1008B5A6-FD7B-A642-AA78-C3E565A1811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144"/>
          <a:stretch/>
        </p:blipFill>
        <p:spPr>
          <a:xfrm>
            <a:off x="8215700" y="5868871"/>
            <a:ext cx="3398879" cy="606117"/>
          </a:xfrm>
          <a:prstGeom prst="rect">
            <a:avLst/>
          </a:prstGeom>
        </p:spPr>
      </p:pic>
    </p:spTree>
    <p:extLst>
      <p:ext uri="{BB962C8B-B14F-4D97-AF65-F5344CB8AC3E}">
        <p14:creationId xmlns:p14="http://schemas.microsoft.com/office/powerpoint/2010/main" val="2681150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s - Whit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ECFAE3-7E05-0B4A-9CE1-B6F37E6F693F}"/>
              </a:ext>
            </a:extLst>
          </p:cNvPr>
          <p:cNvSpPr>
            <a:spLocks noGrp="1"/>
          </p:cNvSpPr>
          <p:nvPr>
            <p:ph type="sldNum" sz="quarter" idx="10"/>
          </p:nvPr>
        </p:nvSpPr>
        <p:spPr/>
        <p:txBody>
          <a:bodyPr/>
          <a:lstStyle/>
          <a:p>
            <a:fld id="{234755BD-B4AC-9044-BCE4-27904766F8BB}" type="slidenum">
              <a:rPr lang="en-US" smtClean="0"/>
              <a:pPr/>
              <a:t>‹#›</a:t>
            </a:fld>
            <a:endParaRPr lang="en-US" dirty="0"/>
          </a:p>
        </p:txBody>
      </p:sp>
      <p:sp>
        <p:nvSpPr>
          <p:cNvPr id="8" name="Text Placeholder 2">
            <a:extLst>
              <a:ext uri="{FF2B5EF4-FFF2-40B4-BE49-F238E27FC236}">
                <a16:creationId xmlns:a16="http://schemas.microsoft.com/office/drawing/2014/main" id="{A814D8B0-2A19-5541-83AE-74FAE6C78E3D}"/>
              </a:ext>
            </a:extLst>
          </p:cNvPr>
          <p:cNvSpPr>
            <a:spLocks noGrp="1"/>
          </p:cNvSpPr>
          <p:nvPr>
            <p:ph type="body" sz="quarter" idx="20" hasCustomPrompt="1"/>
          </p:nvPr>
        </p:nvSpPr>
        <p:spPr>
          <a:xfrm>
            <a:off x="897120" y="3124205"/>
            <a:ext cx="4597400" cy="2521403"/>
          </a:xfrm>
        </p:spPr>
        <p:txBody>
          <a:bodyPr lIns="0">
            <a:noAutofit/>
          </a:bodyPr>
          <a:lstStyle>
            <a:lvl1pPr marL="0" marR="0" indent="0" algn="l" defTabSz="914173" rtl="0" eaLnBrk="1" fontAlgn="auto" latinLnBrk="0" hangingPunct="1">
              <a:lnSpc>
                <a:spcPct val="110000"/>
              </a:lnSpc>
              <a:spcBef>
                <a:spcPts val="1000"/>
              </a:spcBef>
              <a:spcAft>
                <a:spcPts val="451"/>
              </a:spcAft>
              <a:buClrTx/>
              <a:buSzTx/>
              <a:buFontTx/>
              <a:buNone/>
              <a:tabLst/>
              <a:defRPr sz="1400" b="0" i="0"/>
            </a:lvl1pPr>
            <a:lvl2pPr marL="457087" indent="0">
              <a:buFontTx/>
              <a:buNone/>
              <a:defRPr sz="1401" b="0" i="0"/>
            </a:lvl2pPr>
            <a:lvl3pPr marL="914173" indent="0">
              <a:buFontTx/>
              <a:buNone/>
              <a:defRPr sz="1401" b="0" i="0"/>
            </a:lvl3pPr>
            <a:lvl4pPr>
              <a:defRPr sz="1601"/>
            </a:lvl4pPr>
            <a:lvl5pPr>
              <a:defRPr sz="1601"/>
            </a:lvl5pPr>
          </a:lstStyle>
          <a:p>
            <a:pPr marL="0" marR="0" lvl="0" indent="0" algn="l" defTabSz="914173" rtl="0" eaLnBrk="1" fontAlgn="auto" latinLnBrk="0" hangingPunct="1">
              <a:lnSpc>
                <a:spcPct val="90000"/>
              </a:lnSpc>
              <a:spcBef>
                <a:spcPts val="1000"/>
              </a:spcBef>
              <a:spcAft>
                <a:spcPts val="0"/>
              </a:spcAft>
              <a:buClrTx/>
              <a:buSzTx/>
              <a:buFontTx/>
              <a:buNone/>
              <a:tabLst/>
              <a:defRPr/>
            </a:pPr>
            <a:r>
              <a:rPr lang="en-US"/>
              <a:t>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 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a:t>
            </a:r>
          </a:p>
          <a:p>
            <a:pPr lvl="0"/>
            <a:endParaRPr lang="en-US"/>
          </a:p>
        </p:txBody>
      </p:sp>
      <p:sp>
        <p:nvSpPr>
          <p:cNvPr id="13" name="Text Placeholder 2">
            <a:extLst>
              <a:ext uri="{FF2B5EF4-FFF2-40B4-BE49-F238E27FC236}">
                <a16:creationId xmlns:a16="http://schemas.microsoft.com/office/drawing/2014/main" id="{31AE74F4-DA59-7042-B412-642B3764A5EA}"/>
              </a:ext>
            </a:extLst>
          </p:cNvPr>
          <p:cNvSpPr>
            <a:spLocks noGrp="1"/>
          </p:cNvSpPr>
          <p:nvPr>
            <p:ph type="body" sz="quarter" idx="21" hasCustomPrompt="1"/>
          </p:nvPr>
        </p:nvSpPr>
        <p:spPr>
          <a:xfrm>
            <a:off x="6668044" y="3124205"/>
            <a:ext cx="4597400" cy="2521403"/>
          </a:xfrm>
        </p:spPr>
        <p:txBody>
          <a:bodyPr lIns="0">
            <a:noAutofit/>
          </a:bodyPr>
          <a:lstStyle>
            <a:lvl1pPr marL="0" marR="0" indent="0" algn="l" defTabSz="914173" rtl="0" eaLnBrk="1" fontAlgn="auto" latinLnBrk="0" hangingPunct="1">
              <a:lnSpc>
                <a:spcPct val="110000"/>
              </a:lnSpc>
              <a:spcBef>
                <a:spcPts val="1000"/>
              </a:spcBef>
              <a:spcAft>
                <a:spcPts val="0"/>
              </a:spcAft>
              <a:buClrTx/>
              <a:buSzTx/>
              <a:buFontTx/>
              <a:buNone/>
              <a:tabLst/>
              <a:defRPr sz="1400" b="0" i="0"/>
            </a:lvl1pPr>
            <a:lvl2pPr marL="457087" indent="0">
              <a:buFontTx/>
              <a:buNone/>
              <a:defRPr sz="1401" b="0" i="0"/>
            </a:lvl2pPr>
            <a:lvl3pPr marL="914173" indent="0">
              <a:buFontTx/>
              <a:buNone/>
              <a:defRPr sz="1401" b="0" i="0"/>
            </a:lvl3pPr>
            <a:lvl4pPr>
              <a:defRPr sz="1601"/>
            </a:lvl4pPr>
            <a:lvl5pPr>
              <a:defRPr sz="1601"/>
            </a:lvl5pPr>
          </a:lstStyle>
          <a:p>
            <a:pPr marL="0" marR="0" lvl="0" indent="0" algn="l" defTabSz="914173" rtl="0" eaLnBrk="1" fontAlgn="auto" latinLnBrk="0" hangingPunct="1">
              <a:lnSpc>
                <a:spcPct val="90000"/>
              </a:lnSpc>
              <a:spcBef>
                <a:spcPts val="1000"/>
              </a:spcBef>
              <a:spcAft>
                <a:spcPts val="0"/>
              </a:spcAft>
              <a:buClrTx/>
              <a:buSzTx/>
              <a:buFontTx/>
              <a:buNone/>
              <a:tabLst/>
              <a:defRPr/>
            </a:pPr>
            <a:r>
              <a:rPr lang="en-US"/>
              <a:t>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 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a:t>
            </a:r>
          </a:p>
          <a:p>
            <a:pPr lvl="0"/>
            <a:endParaRPr lang="en-US"/>
          </a:p>
        </p:txBody>
      </p:sp>
      <p:cxnSp>
        <p:nvCxnSpPr>
          <p:cNvPr id="18" name="Straight Connector 17">
            <a:extLst>
              <a:ext uri="{FF2B5EF4-FFF2-40B4-BE49-F238E27FC236}">
                <a16:creationId xmlns:a16="http://schemas.microsoft.com/office/drawing/2014/main" id="{6A0C93C8-3FB1-E149-9E41-FF81E958DCA7}"/>
              </a:ext>
            </a:extLst>
          </p:cNvPr>
          <p:cNvCxnSpPr>
            <a:cxnSpLocks/>
          </p:cNvCxnSpPr>
          <p:nvPr userDrawn="1"/>
        </p:nvCxnSpPr>
        <p:spPr>
          <a:xfrm>
            <a:off x="897121"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16" name="Title Placeholder 17">
            <a:extLst>
              <a:ext uri="{FF2B5EF4-FFF2-40B4-BE49-F238E27FC236}">
                <a16:creationId xmlns:a16="http://schemas.microsoft.com/office/drawing/2014/main" id="{77E56234-C950-2B4F-8793-9AF12F5CBF2F}"/>
              </a:ext>
            </a:extLst>
          </p:cNvPr>
          <p:cNvSpPr>
            <a:spLocks noGrp="1"/>
          </p:cNvSpPr>
          <p:nvPr>
            <p:ph type="title"/>
          </p:nvPr>
        </p:nvSpPr>
        <p:spPr>
          <a:xfrm>
            <a:off x="912571" y="349506"/>
            <a:ext cx="8874760" cy="798177"/>
          </a:xfrm>
          <a:prstGeom prst="rect">
            <a:avLst/>
          </a:prstGeom>
        </p:spPr>
        <p:txBody>
          <a:bodyPr vert="horz" lIns="0" tIns="45720" rIns="91440" bIns="45720" rtlCol="0" anchor="b" anchorCtr="0">
            <a:noAutofit/>
          </a:bodyPr>
          <a:lstStyle>
            <a:lvl1pPr>
              <a:defRPr>
                <a:solidFill>
                  <a:schemeClr val="tx1"/>
                </a:solidFill>
              </a:defRPr>
            </a:lvl1pPr>
          </a:lstStyle>
          <a:p>
            <a:r>
              <a:rPr lang="en-US"/>
              <a:t>Click to edit Master title style</a:t>
            </a:r>
          </a:p>
        </p:txBody>
      </p:sp>
      <p:pic>
        <p:nvPicPr>
          <p:cNvPr id="10" name="Graphic 9">
            <a:extLst>
              <a:ext uri="{FF2B5EF4-FFF2-40B4-BE49-F238E27FC236}">
                <a16:creationId xmlns:a16="http://schemas.microsoft.com/office/drawing/2014/main" id="{D3C35CE3-2B4B-5F44-8350-6A8140F0ED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45" y="258793"/>
            <a:ext cx="1561196" cy="216854"/>
          </a:xfrm>
          <a:prstGeom prst="rect">
            <a:avLst/>
          </a:prstGeom>
        </p:spPr>
      </p:pic>
      <p:sp>
        <p:nvSpPr>
          <p:cNvPr id="15" name="Text Placeholder 2">
            <a:extLst>
              <a:ext uri="{FF2B5EF4-FFF2-40B4-BE49-F238E27FC236}">
                <a16:creationId xmlns:a16="http://schemas.microsoft.com/office/drawing/2014/main" id="{81BC873E-68B0-E34B-972C-F7C956006D21}"/>
              </a:ext>
            </a:extLst>
          </p:cNvPr>
          <p:cNvSpPr>
            <a:spLocks noGrp="1"/>
          </p:cNvSpPr>
          <p:nvPr>
            <p:ph type="body" sz="quarter" idx="22" hasCustomPrompt="1"/>
          </p:nvPr>
        </p:nvSpPr>
        <p:spPr>
          <a:xfrm>
            <a:off x="6668046" y="2491405"/>
            <a:ext cx="2646447" cy="605466"/>
          </a:xfrm>
        </p:spPr>
        <p:txBody>
          <a:bodyPr vert="horz" lIns="0" tIns="0" rIns="0" bIns="0" rtlCol="0" anchor="t" anchorCtr="0">
            <a:noAutofit/>
          </a:bodyPr>
          <a:lstStyle>
            <a:lvl1pPr marL="0" indent="0">
              <a:buFontTx/>
              <a:buNone/>
              <a:defRPr lang="en-US" sz="2051"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topic description</a:t>
            </a:r>
          </a:p>
        </p:txBody>
      </p:sp>
      <p:sp>
        <p:nvSpPr>
          <p:cNvPr id="17" name="Text Placeholder 2">
            <a:extLst>
              <a:ext uri="{FF2B5EF4-FFF2-40B4-BE49-F238E27FC236}">
                <a16:creationId xmlns:a16="http://schemas.microsoft.com/office/drawing/2014/main" id="{E724D5EE-089A-9D41-9980-7788775F7343}"/>
              </a:ext>
            </a:extLst>
          </p:cNvPr>
          <p:cNvSpPr>
            <a:spLocks noGrp="1"/>
          </p:cNvSpPr>
          <p:nvPr>
            <p:ph type="body" sz="quarter" idx="23" hasCustomPrompt="1"/>
          </p:nvPr>
        </p:nvSpPr>
        <p:spPr>
          <a:xfrm>
            <a:off x="897120" y="2491405"/>
            <a:ext cx="2646447" cy="605466"/>
          </a:xfrm>
        </p:spPr>
        <p:txBody>
          <a:bodyPr vert="horz" lIns="0" tIns="0" rIns="0" bIns="0" rtlCol="0" anchor="t" anchorCtr="0">
            <a:noAutofit/>
          </a:bodyPr>
          <a:lstStyle>
            <a:lvl1pPr marL="0" indent="0">
              <a:buFontTx/>
              <a:buNone/>
              <a:defRPr lang="en-US" sz="2051"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topic description</a:t>
            </a:r>
          </a:p>
        </p:txBody>
      </p:sp>
    </p:spTree>
    <p:extLst>
      <p:ext uri="{BB962C8B-B14F-4D97-AF65-F5344CB8AC3E}">
        <p14:creationId xmlns:p14="http://schemas.microsoft.com/office/powerpoint/2010/main" val="3939450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lumns - Solid">
    <p:bg>
      <p:bgPr>
        <a:solidFill>
          <a:srgbClr val="113C52"/>
        </a:solidFill>
        <a:effectLst/>
      </p:bgPr>
    </p:bg>
    <p:spTree>
      <p:nvGrpSpPr>
        <p:cNvPr id="1" name=""/>
        <p:cNvGrpSpPr/>
        <p:nvPr/>
      </p:nvGrpSpPr>
      <p:grpSpPr>
        <a:xfrm>
          <a:off x="0" y="0"/>
          <a:ext cx="0" cy="0"/>
          <a:chOff x="0" y="0"/>
          <a:chExt cx="0" cy="0"/>
        </a:xfrm>
      </p:grpSpPr>
      <p:sp>
        <p:nvSpPr>
          <p:cNvPr id="55" name="Title Placeholder 17">
            <a:extLst>
              <a:ext uri="{FF2B5EF4-FFF2-40B4-BE49-F238E27FC236}">
                <a16:creationId xmlns:a16="http://schemas.microsoft.com/office/drawing/2014/main" id="{B1F1AE2D-D822-C04E-81ED-39C9F152D3C4}"/>
              </a:ext>
            </a:extLst>
          </p:cNvPr>
          <p:cNvSpPr>
            <a:spLocks noGrp="1"/>
          </p:cNvSpPr>
          <p:nvPr>
            <p:ph type="title"/>
          </p:nvPr>
        </p:nvSpPr>
        <p:spPr>
          <a:xfrm>
            <a:off x="912571" y="349506"/>
            <a:ext cx="8874759" cy="798177"/>
          </a:xfrm>
          <a:prstGeom prst="rect">
            <a:avLst/>
          </a:prstGeom>
        </p:spPr>
        <p:txBody>
          <a:bodyPr vert="horz" lIns="0" tIns="45720" rIns="91440" bIns="45720" rtlCol="0" anchor="b" anchorCtr="0">
            <a:noAutofit/>
          </a:bodyPr>
          <a:lstStyle>
            <a:lvl1pPr>
              <a:defRPr>
                <a:solidFill>
                  <a:schemeClr val="bg1"/>
                </a:solidFill>
              </a:defRPr>
            </a:lvl1pPr>
          </a:lstStyle>
          <a:p>
            <a:r>
              <a:rPr lang="en-US"/>
              <a:t>Click to edit Master title style</a:t>
            </a:r>
          </a:p>
        </p:txBody>
      </p:sp>
      <p:cxnSp>
        <p:nvCxnSpPr>
          <p:cNvPr id="22" name="Straight Connector 21">
            <a:extLst>
              <a:ext uri="{FF2B5EF4-FFF2-40B4-BE49-F238E27FC236}">
                <a16:creationId xmlns:a16="http://schemas.microsoft.com/office/drawing/2014/main" id="{DF8BBF27-E039-D94A-A108-37D475A1B9DC}"/>
              </a:ext>
            </a:extLst>
          </p:cNvPr>
          <p:cNvCxnSpPr>
            <a:cxnSpLocks/>
          </p:cNvCxnSpPr>
          <p:nvPr userDrawn="1"/>
        </p:nvCxnSpPr>
        <p:spPr>
          <a:xfrm>
            <a:off x="897121"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pic>
        <p:nvPicPr>
          <p:cNvPr id="16" name="Graphic 15">
            <a:extLst>
              <a:ext uri="{FF2B5EF4-FFF2-40B4-BE49-F238E27FC236}">
                <a16:creationId xmlns:a16="http://schemas.microsoft.com/office/drawing/2014/main" id="{6D419CEC-904E-984D-9595-79C2AE4811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27" y="259428"/>
            <a:ext cx="1561196" cy="216854"/>
          </a:xfrm>
          <a:prstGeom prst="rect">
            <a:avLst/>
          </a:prstGeom>
        </p:spPr>
      </p:pic>
      <p:sp>
        <p:nvSpPr>
          <p:cNvPr id="17" name="Text Placeholder 2">
            <a:extLst>
              <a:ext uri="{FF2B5EF4-FFF2-40B4-BE49-F238E27FC236}">
                <a16:creationId xmlns:a16="http://schemas.microsoft.com/office/drawing/2014/main" id="{D4F3BDB6-042B-184D-B01B-3A6077A2A3DB}"/>
              </a:ext>
            </a:extLst>
          </p:cNvPr>
          <p:cNvSpPr>
            <a:spLocks noGrp="1"/>
          </p:cNvSpPr>
          <p:nvPr>
            <p:ph type="body" sz="quarter" idx="20" hasCustomPrompt="1"/>
          </p:nvPr>
        </p:nvSpPr>
        <p:spPr>
          <a:xfrm>
            <a:off x="897121" y="3447293"/>
            <a:ext cx="2742931" cy="2427287"/>
          </a:xfrm>
        </p:spPr>
        <p:txBody>
          <a:bodyPr lIns="0"/>
          <a:lstStyle>
            <a:lvl1pPr marL="0" indent="0">
              <a:lnSpc>
                <a:spcPct val="110000"/>
              </a:lnSpc>
              <a:buFontTx/>
              <a:buNone/>
              <a:defRPr sz="1400" b="0" i="0">
                <a:solidFill>
                  <a:schemeClr val="bg1"/>
                </a:solidFill>
              </a:defRPr>
            </a:lvl1pPr>
            <a:lvl2pPr marL="457087" indent="0">
              <a:buFontTx/>
              <a:buNone/>
              <a:defRPr sz="1401" b="0" i="0"/>
            </a:lvl2pPr>
            <a:lvl3pPr marL="914173" indent="0">
              <a:buFontTx/>
              <a:buNone/>
              <a:defRPr sz="1401" b="0" i="0"/>
            </a:lvl3pPr>
            <a:lvl4pPr>
              <a:defRPr sz="1601"/>
            </a:lvl4pPr>
            <a:lvl5pPr>
              <a:defRPr sz="1601"/>
            </a:lvl5pPr>
          </a:lstStyle>
          <a:p>
            <a:pPr lvl="0"/>
            <a:r>
              <a:rPr lang="en-US"/>
              <a:t>Font size min recommended at 14pt and line spacing of at least Multiple 1.1</a:t>
            </a:r>
          </a:p>
          <a:p>
            <a:pPr lvl="0"/>
            <a:r>
              <a:rPr lang="pt-BR"/>
              <a:t>Apita </a:t>
            </a:r>
            <a:r>
              <a:rPr lang="pt-BR" err="1"/>
              <a:t>imentemqui</a:t>
            </a:r>
            <a:r>
              <a:rPr lang="pt-BR"/>
              <a:t> te </a:t>
            </a:r>
            <a:r>
              <a:rPr lang="pt-BR" err="1"/>
              <a:t>sunte</a:t>
            </a:r>
            <a:r>
              <a:rPr lang="pt-BR"/>
              <a:t> </a:t>
            </a:r>
            <a:r>
              <a:rPr lang="pt-BR" err="1"/>
              <a:t>cuptia</a:t>
            </a:r>
            <a:r>
              <a:rPr lang="pt-BR"/>
              <a:t> </a:t>
            </a:r>
            <a:r>
              <a:rPr lang="pt-BR" err="1"/>
              <a:t>sam</a:t>
            </a:r>
            <a:r>
              <a:rPr lang="pt-BR"/>
              <a:t> cus </a:t>
            </a:r>
            <a:r>
              <a:rPr lang="pt-BR" err="1"/>
              <a:t>dem</a:t>
            </a:r>
            <a:r>
              <a:rPr lang="pt-BR"/>
              <a:t> </a:t>
            </a:r>
            <a:r>
              <a:rPr lang="pt-BR" err="1"/>
              <a:t>qui</a:t>
            </a:r>
            <a:r>
              <a:rPr lang="pt-BR"/>
              <a:t> </a:t>
            </a:r>
            <a:r>
              <a:rPr lang="pt-BR" err="1"/>
              <a:t>deni</a:t>
            </a:r>
            <a:r>
              <a:rPr lang="pt-BR"/>
              <a:t> </a:t>
            </a:r>
            <a:r>
              <a:rPr lang="pt-BR" err="1"/>
              <a:t>incitatet</a:t>
            </a:r>
            <a:r>
              <a:rPr lang="pt-BR"/>
              <a:t> </a:t>
            </a:r>
            <a:r>
              <a:rPr lang="pt-BR" err="1"/>
              <a:t>nonsend</a:t>
            </a:r>
            <a:r>
              <a:rPr lang="pt-BR"/>
              <a:t>?</a:t>
            </a:r>
          </a:p>
        </p:txBody>
      </p:sp>
      <p:sp>
        <p:nvSpPr>
          <p:cNvPr id="18" name="Picture Placeholder 31">
            <a:extLst>
              <a:ext uri="{FF2B5EF4-FFF2-40B4-BE49-F238E27FC236}">
                <a16:creationId xmlns:a16="http://schemas.microsoft.com/office/drawing/2014/main" id="{41E7C9A6-EAA2-644F-97BC-C10800C456FF}"/>
              </a:ext>
            </a:extLst>
          </p:cNvPr>
          <p:cNvSpPr>
            <a:spLocks noGrp="1"/>
          </p:cNvSpPr>
          <p:nvPr>
            <p:ph type="pic" sz="quarter" idx="27" hasCustomPrompt="1"/>
          </p:nvPr>
        </p:nvSpPr>
        <p:spPr>
          <a:xfrm>
            <a:off x="4830000" y="2006687"/>
            <a:ext cx="546443" cy="546497"/>
          </a:xfrm>
        </p:spPr>
        <p:txBody>
          <a:bodyPr>
            <a:normAutofit/>
          </a:bodyPr>
          <a:lstStyle>
            <a:lvl1pPr marL="0" indent="0" algn="ctr">
              <a:buNone/>
              <a:defRPr sz="1200">
                <a:solidFill>
                  <a:schemeClr val="accent3"/>
                </a:solidFill>
              </a:defRPr>
            </a:lvl1pPr>
          </a:lstStyle>
          <a:p>
            <a:r>
              <a:rPr lang="en-US" dirty="0"/>
              <a:t>icon</a:t>
            </a:r>
          </a:p>
        </p:txBody>
      </p:sp>
      <p:sp>
        <p:nvSpPr>
          <p:cNvPr id="19" name="Picture Placeholder 31">
            <a:extLst>
              <a:ext uri="{FF2B5EF4-FFF2-40B4-BE49-F238E27FC236}">
                <a16:creationId xmlns:a16="http://schemas.microsoft.com/office/drawing/2014/main" id="{B0FBC219-8E73-5C4D-AE82-0FEEC3E3146E}"/>
              </a:ext>
            </a:extLst>
          </p:cNvPr>
          <p:cNvSpPr>
            <a:spLocks noGrp="1"/>
          </p:cNvSpPr>
          <p:nvPr>
            <p:ph type="pic" sz="quarter" idx="28" hasCustomPrompt="1"/>
          </p:nvPr>
        </p:nvSpPr>
        <p:spPr>
          <a:xfrm>
            <a:off x="897121" y="2006687"/>
            <a:ext cx="546443" cy="546497"/>
          </a:xfrm>
        </p:spPr>
        <p:txBody>
          <a:bodyPr>
            <a:normAutofit/>
          </a:bodyPr>
          <a:lstStyle>
            <a:lvl1pPr marL="0" indent="0" algn="ctr">
              <a:buNone/>
              <a:defRPr sz="1200">
                <a:solidFill>
                  <a:schemeClr val="accent3"/>
                </a:solidFill>
              </a:defRPr>
            </a:lvl1pPr>
          </a:lstStyle>
          <a:p>
            <a:r>
              <a:rPr lang="en-US" dirty="0"/>
              <a:t>icon</a:t>
            </a:r>
          </a:p>
        </p:txBody>
      </p:sp>
      <p:sp>
        <p:nvSpPr>
          <p:cNvPr id="32" name="Picture Placeholder 31">
            <a:extLst>
              <a:ext uri="{FF2B5EF4-FFF2-40B4-BE49-F238E27FC236}">
                <a16:creationId xmlns:a16="http://schemas.microsoft.com/office/drawing/2014/main" id="{EA4C5FCF-1EC6-F34F-B34A-D1F9FB536325}"/>
              </a:ext>
            </a:extLst>
          </p:cNvPr>
          <p:cNvSpPr>
            <a:spLocks noGrp="1"/>
          </p:cNvSpPr>
          <p:nvPr>
            <p:ph type="pic" sz="quarter" idx="29" hasCustomPrompt="1"/>
          </p:nvPr>
        </p:nvSpPr>
        <p:spPr>
          <a:xfrm>
            <a:off x="8762877" y="2006687"/>
            <a:ext cx="546443" cy="546497"/>
          </a:xfrm>
        </p:spPr>
        <p:txBody>
          <a:bodyPr>
            <a:normAutofit/>
          </a:bodyPr>
          <a:lstStyle>
            <a:lvl1pPr marL="0" indent="0" algn="ctr">
              <a:buNone/>
              <a:defRPr sz="1200">
                <a:solidFill>
                  <a:schemeClr val="accent3"/>
                </a:solidFill>
              </a:defRPr>
            </a:lvl1pPr>
          </a:lstStyle>
          <a:p>
            <a:r>
              <a:rPr lang="en-US" dirty="0"/>
              <a:t>icon</a:t>
            </a:r>
          </a:p>
        </p:txBody>
      </p:sp>
      <p:sp>
        <p:nvSpPr>
          <p:cNvPr id="33" name="Text Placeholder 2">
            <a:extLst>
              <a:ext uri="{FF2B5EF4-FFF2-40B4-BE49-F238E27FC236}">
                <a16:creationId xmlns:a16="http://schemas.microsoft.com/office/drawing/2014/main" id="{A44502F9-7BFA-2D45-AE8E-960BD5E47821}"/>
              </a:ext>
            </a:extLst>
          </p:cNvPr>
          <p:cNvSpPr>
            <a:spLocks noGrp="1"/>
          </p:cNvSpPr>
          <p:nvPr>
            <p:ph type="body" sz="quarter" idx="31" hasCustomPrompt="1"/>
          </p:nvPr>
        </p:nvSpPr>
        <p:spPr>
          <a:xfrm>
            <a:off x="895389" y="2774547"/>
            <a:ext cx="2742931" cy="605466"/>
          </a:xfrm>
        </p:spPr>
        <p:txBody>
          <a:bodyPr vert="horz" lIns="0" tIns="0" rIns="0" bIns="0" rtlCol="0" anchor="t" anchorCtr="0">
            <a:noAutofit/>
          </a:bodyPr>
          <a:lstStyle>
            <a:lvl1pPr marL="0" indent="0">
              <a:buFontTx/>
              <a:buNone/>
              <a:defRPr lang="en-US" sz="2051" b="1" i="0" cap="all" baseline="0" dirty="0">
                <a:solidFill>
                  <a:schemeClr val="bg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topic description</a:t>
            </a:r>
          </a:p>
        </p:txBody>
      </p:sp>
      <p:sp>
        <p:nvSpPr>
          <p:cNvPr id="34" name="Text Placeholder 2">
            <a:extLst>
              <a:ext uri="{FF2B5EF4-FFF2-40B4-BE49-F238E27FC236}">
                <a16:creationId xmlns:a16="http://schemas.microsoft.com/office/drawing/2014/main" id="{994479E2-76D8-2C4C-9F8C-DABC03449311}"/>
              </a:ext>
            </a:extLst>
          </p:cNvPr>
          <p:cNvSpPr>
            <a:spLocks noGrp="1"/>
          </p:cNvSpPr>
          <p:nvPr>
            <p:ph type="body" sz="quarter" idx="32" hasCustomPrompt="1"/>
          </p:nvPr>
        </p:nvSpPr>
        <p:spPr>
          <a:xfrm>
            <a:off x="4829999" y="3447293"/>
            <a:ext cx="2742931" cy="2427287"/>
          </a:xfrm>
        </p:spPr>
        <p:txBody>
          <a:bodyPr lIns="0"/>
          <a:lstStyle>
            <a:lvl1pPr marL="0" indent="0">
              <a:lnSpc>
                <a:spcPct val="110000"/>
              </a:lnSpc>
              <a:buFontTx/>
              <a:buNone/>
              <a:defRPr sz="1400" b="0" i="0">
                <a:solidFill>
                  <a:schemeClr val="bg1"/>
                </a:solidFill>
              </a:defRPr>
            </a:lvl1pPr>
            <a:lvl2pPr marL="457087" indent="0">
              <a:buFontTx/>
              <a:buNone/>
              <a:defRPr sz="1401" b="0" i="0"/>
            </a:lvl2pPr>
            <a:lvl3pPr marL="914173" indent="0">
              <a:buFontTx/>
              <a:buNone/>
              <a:defRPr sz="1401" b="0" i="0"/>
            </a:lvl3pPr>
            <a:lvl4pPr>
              <a:defRPr sz="1601"/>
            </a:lvl4pPr>
            <a:lvl5pPr>
              <a:defRPr sz="1601"/>
            </a:lvl5pPr>
          </a:lstStyle>
          <a:p>
            <a:pPr lvl="0"/>
            <a:r>
              <a:rPr lang="en-US"/>
              <a:t>Font size min recommended at 14pt and line spacing of at least Multiple 1.1</a:t>
            </a:r>
          </a:p>
          <a:p>
            <a:pPr lvl="0"/>
            <a:r>
              <a:rPr lang="pt-BR"/>
              <a:t>Apita </a:t>
            </a:r>
            <a:r>
              <a:rPr lang="pt-BR" err="1"/>
              <a:t>imentemqui</a:t>
            </a:r>
            <a:r>
              <a:rPr lang="pt-BR"/>
              <a:t> te </a:t>
            </a:r>
            <a:r>
              <a:rPr lang="pt-BR" err="1"/>
              <a:t>sunte</a:t>
            </a:r>
            <a:r>
              <a:rPr lang="pt-BR"/>
              <a:t> </a:t>
            </a:r>
            <a:r>
              <a:rPr lang="pt-BR" err="1"/>
              <a:t>cuptia</a:t>
            </a:r>
            <a:r>
              <a:rPr lang="pt-BR"/>
              <a:t> </a:t>
            </a:r>
            <a:r>
              <a:rPr lang="pt-BR" err="1"/>
              <a:t>sam</a:t>
            </a:r>
            <a:r>
              <a:rPr lang="pt-BR"/>
              <a:t> cus </a:t>
            </a:r>
            <a:r>
              <a:rPr lang="pt-BR" err="1"/>
              <a:t>dem</a:t>
            </a:r>
            <a:r>
              <a:rPr lang="pt-BR"/>
              <a:t> </a:t>
            </a:r>
            <a:r>
              <a:rPr lang="pt-BR" err="1"/>
              <a:t>qui</a:t>
            </a:r>
            <a:r>
              <a:rPr lang="pt-BR"/>
              <a:t> </a:t>
            </a:r>
            <a:r>
              <a:rPr lang="pt-BR" err="1"/>
              <a:t>deni</a:t>
            </a:r>
            <a:r>
              <a:rPr lang="pt-BR"/>
              <a:t> </a:t>
            </a:r>
            <a:r>
              <a:rPr lang="pt-BR" err="1"/>
              <a:t>incitatet</a:t>
            </a:r>
            <a:r>
              <a:rPr lang="pt-BR"/>
              <a:t> </a:t>
            </a:r>
            <a:r>
              <a:rPr lang="pt-BR" err="1"/>
              <a:t>nonsend</a:t>
            </a:r>
            <a:r>
              <a:rPr lang="pt-BR"/>
              <a:t>?</a:t>
            </a:r>
          </a:p>
        </p:txBody>
      </p:sp>
      <p:sp>
        <p:nvSpPr>
          <p:cNvPr id="35" name="Text Placeholder 2">
            <a:extLst>
              <a:ext uri="{FF2B5EF4-FFF2-40B4-BE49-F238E27FC236}">
                <a16:creationId xmlns:a16="http://schemas.microsoft.com/office/drawing/2014/main" id="{DC0E37B4-267F-1A46-9042-4D3A3DB50761}"/>
              </a:ext>
            </a:extLst>
          </p:cNvPr>
          <p:cNvSpPr>
            <a:spLocks noGrp="1"/>
          </p:cNvSpPr>
          <p:nvPr>
            <p:ph type="body" sz="quarter" idx="33" hasCustomPrompt="1"/>
          </p:nvPr>
        </p:nvSpPr>
        <p:spPr>
          <a:xfrm>
            <a:off x="4828267" y="2774547"/>
            <a:ext cx="2742931" cy="605466"/>
          </a:xfrm>
        </p:spPr>
        <p:txBody>
          <a:bodyPr vert="horz" lIns="0" tIns="0" rIns="0" bIns="0" rtlCol="0" anchor="t" anchorCtr="0">
            <a:noAutofit/>
          </a:bodyPr>
          <a:lstStyle>
            <a:lvl1pPr marL="0" indent="0">
              <a:buFontTx/>
              <a:buNone/>
              <a:defRPr lang="en-US" sz="2051" b="1" i="0" cap="all" baseline="0" dirty="0">
                <a:solidFill>
                  <a:schemeClr val="bg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topic description</a:t>
            </a:r>
          </a:p>
        </p:txBody>
      </p:sp>
      <p:sp>
        <p:nvSpPr>
          <p:cNvPr id="36" name="Text Placeholder 2">
            <a:extLst>
              <a:ext uri="{FF2B5EF4-FFF2-40B4-BE49-F238E27FC236}">
                <a16:creationId xmlns:a16="http://schemas.microsoft.com/office/drawing/2014/main" id="{6A2AC13F-B9D0-9249-BEE5-B8A8F049A252}"/>
              </a:ext>
            </a:extLst>
          </p:cNvPr>
          <p:cNvSpPr>
            <a:spLocks noGrp="1"/>
          </p:cNvSpPr>
          <p:nvPr>
            <p:ph type="body" sz="quarter" idx="34" hasCustomPrompt="1"/>
          </p:nvPr>
        </p:nvSpPr>
        <p:spPr>
          <a:xfrm>
            <a:off x="8762877" y="3447293"/>
            <a:ext cx="2742931" cy="2427287"/>
          </a:xfrm>
        </p:spPr>
        <p:txBody>
          <a:bodyPr lIns="0"/>
          <a:lstStyle>
            <a:lvl1pPr marL="0" indent="0">
              <a:lnSpc>
                <a:spcPct val="110000"/>
              </a:lnSpc>
              <a:buFontTx/>
              <a:buNone/>
              <a:defRPr sz="1400" b="0" i="0">
                <a:solidFill>
                  <a:schemeClr val="bg1"/>
                </a:solidFill>
              </a:defRPr>
            </a:lvl1pPr>
            <a:lvl2pPr marL="457087" indent="0">
              <a:buFontTx/>
              <a:buNone/>
              <a:defRPr sz="1401" b="0" i="0"/>
            </a:lvl2pPr>
            <a:lvl3pPr marL="914173" indent="0">
              <a:buFontTx/>
              <a:buNone/>
              <a:defRPr sz="1401" b="0" i="0"/>
            </a:lvl3pPr>
            <a:lvl4pPr>
              <a:defRPr sz="1601"/>
            </a:lvl4pPr>
            <a:lvl5pPr>
              <a:defRPr sz="1601"/>
            </a:lvl5pPr>
          </a:lstStyle>
          <a:p>
            <a:pPr lvl="0"/>
            <a:r>
              <a:rPr lang="en-US"/>
              <a:t>Font size min recommended at 14pt and line spacing of at least Multiple 1.1</a:t>
            </a:r>
          </a:p>
          <a:p>
            <a:pPr lvl="0"/>
            <a:r>
              <a:rPr lang="pt-BR"/>
              <a:t>Apita </a:t>
            </a:r>
            <a:r>
              <a:rPr lang="pt-BR" err="1"/>
              <a:t>imentemqui</a:t>
            </a:r>
            <a:r>
              <a:rPr lang="pt-BR"/>
              <a:t> te </a:t>
            </a:r>
            <a:r>
              <a:rPr lang="pt-BR" err="1"/>
              <a:t>sunte</a:t>
            </a:r>
            <a:r>
              <a:rPr lang="pt-BR"/>
              <a:t> </a:t>
            </a:r>
            <a:r>
              <a:rPr lang="pt-BR" err="1"/>
              <a:t>cuptia</a:t>
            </a:r>
            <a:r>
              <a:rPr lang="pt-BR"/>
              <a:t> </a:t>
            </a:r>
            <a:r>
              <a:rPr lang="pt-BR" err="1"/>
              <a:t>sam</a:t>
            </a:r>
            <a:r>
              <a:rPr lang="pt-BR"/>
              <a:t> cus </a:t>
            </a:r>
            <a:r>
              <a:rPr lang="pt-BR" err="1"/>
              <a:t>dem</a:t>
            </a:r>
            <a:r>
              <a:rPr lang="pt-BR"/>
              <a:t> </a:t>
            </a:r>
            <a:r>
              <a:rPr lang="pt-BR" err="1"/>
              <a:t>qui</a:t>
            </a:r>
            <a:r>
              <a:rPr lang="pt-BR"/>
              <a:t> </a:t>
            </a:r>
            <a:r>
              <a:rPr lang="pt-BR" err="1"/>
              <a:t>deni</a:t>
            </a:r>
            <a:r>
              <a:rPr lang="pt-BR"/>
              <a:t> </a:t>
            </a:r>
            <a:r>
              <a:rPr lang="pt-BR" err="1"/>
              <a:t>incitatet</a:t>
            </a:r>
            <a:r>
              <a:rPr lang="pt-BR"/>
              <a:t> </a:t>
            </a:r>
            <a:r>
              <a:rPr lang="pt-BR" err="1"/>
              <a:t>nonsend</a:t>
            </a:r>
            <a:r>
              <a:rPr lang="pt-BR"/>
              <a:t>?</a:t>
            </a:r>
          </a:p>
        </p:txBody>
      </p:sp>
      <p:sp>
        <p:nvSpPr>
          <p:cNvPr id="37" name="Text Placeholder 2">
            <a:extLst>
              <a:ext uri="{FF2B5EF4-FFF2-40B4-BE49-F238E27FC236}">
                <a16:creationId xmlns:a16="http://schemas.microsoft.com/office/drawing/2014/main" id="{8DB1C236-C813-D24D-89A9-4092DE846A47}"/>
              </a:ext>
            </a:extLst>
          </p:cNvPr>
          <p:cNvSpPr>
            <a:spLocks noGrp="1"/>
          </p:cNvSpPr>
          <p:nvPr>
            <p:ph type="body" sz="quarter" idx="35" hasCustomPrompt="1"/>
          </p:nvPr>
        </p:nvSpPr>
        <p:spPr>
          <a:xfrm>
            <a:off x="8761145" y="2774547"/>
            <a:ext cx="2742931" cy="605466"/>
          </a:xfrm>
        </p:spPr>
        <p:txBody>
          <a:bodyPr vert="horz" lIns="0" tIns="0" rIns="0" bIns="0" rtlCol="0" anchor="t" anchorCtr="0">
            <a:noAutofit/>
          </a:bodyPr>
          <a:lstStyle>
            <a:lvl1pPr marL="0" indent="0">
              <a:buFontTx/>
              <a:buNone/>
              <a:defRPr lang="en-US" sz="2051" b="1" i="0" cap="all" baseline="0" dirty="0">
                <a:solidFill>
                  <a:schemeClr val="bg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topic description</a:t>
            </a:r>
          </a:p>
        </p:txBody>
      </p:sp>
      <p:sp>
        <p:nvSpPr>
          <p:cNvPr id="15" name="Slide Number Placeholder 2">
            <a:extLst>
              <a:ext uri="{FF2B5EF4-FFF2-40B4-BE49-F238E27FC236}">
                <a16:creationId xmlns:a16="http://schemas.microsoft.com/office/drawing/2014/main" id="{31BC16CB-BC2F-6140-A4B4-F6ECE176262D}"/>
              </a:ext>
            </a:extLst>
          </p:cNvPr>
          <p:cNvSpPr>
            <a:spLocks noGrp="1"/>
          </p:cNvSpPr>
          <p:nvPr>
            <p:ph type="sldNum" sz="quarter" idx="10"/>
          </p:nvPr>
        </p:nvSpPr>
        <p:spPr>
          <a:xfrm>
            <a:off x="11707151" y="6354240"/>
            <a:ext cx="399651" cy="312098"/>
          </a:xfrm>
        </p:spPr>
        <p:txBody>
          <a:bodyPr/>
          <a:lstStyle>
            <a:lvl1pPr>
              <a:defRPr>
                <a:solidFill>
                  <a:schemeClr val="bg2"/>
                </a:solidFill>
              </a:defRPr>
            </a:lvl1pPr>
          </a:lstStyle>
          <a:p>
            <a:fld id="{234755BD-B4AC-9044-BCE4-27904766F8BB}" type="slidenum">
              <a:rPr lang="en-US" smtClean="0"/>
              <a:pPr/>
              <a:t>‹#›</a:t>
            </a:fld>
            <a:endParaRPr lang="en-US" dirty="0"/>
          </a:p>
        </p:txBody>
      </p:sp>
    </p:spTree>
    <p:extLst>
      <p:ext uri="{BB962C8B-B14F-4D97-AF65-F5344CB8AC3E}">
        <p14:creationId xmlns:p14="http://schemas.microsoft.com/office/powerpoint/2010/main" val="911169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s - Whit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3CDAF1-4BB2-9E42-A71C-4F5460496E60}"/>
              </a:ext>
            </a:extLst>
          </p:cNvPr>
          <p:cNvSpPr>
            <a:spLocks noGrp="1"/>
          </p:cNvSpPr>
          <p:nvPr>
            <p:ph type="sldNum" sz="quarter" idx="10"/>
          </p:nvPr>
        </p:nvSpPr>
        <p:spPr/>
        <p:txBody>
          <a:bodyPr/>
          <a:lstStyle/>
          <a:p>
            <a:fld id="{234755BD-B4AC-9044-BCE4-27904766F8BB}" type="slidenum">
              <a:rPr lang="en-US" smtClean="0"/>
              <a:t>‹#›</a:t>
            </a:fld>
            <a:endParaRPr lang="en-US" dirty="0"/>
          </a:p>
        </p:txBody>
      </p:sp>
      <p:cxnSp>
        <p:nvCxnSpPr>
          <p:cNvPr id="22" name="Straight Connector 21">
            <a:extLst>
              <a:ext uri="{FF2B5EF4-FFF2-40B4-BE49-F238E27FC236}">
                <a16:creationId xmlns:a16="http://schemas.microsoft.com/office/drawing/2014/main" id="{70CEAD40-DE74-B343-9D8D-9392CBCDEB25}"/>
              </a:ext>
            </a:extLst>
          </p:cNvPr>
          <p:cNvCxnSpPr>
            <a:cxnSpLocks/>
          </p:cNvCxnSpPr>
          <p:nvPr userDrawn="1"/>
        </p:nvCxnSpPr>
        <p:spPr>
          <a:xfrm>
            <a:off x="897121"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16" name="Title Placeholder 17">
            <a:extLst>
              <a:ext uri="{FF2B5EF4-FFF2-40B4-BE49-F238E27FC236}">
                <a16:creationId xmlns:a16="http://schemas.microsoft.com/office/drawing/2014/main" id="{F79E7A04-D361-A34F-B9C5-F8A439C88825}"/>
              </a:ext>
            </a:extLst>
          </p:cNvPr>
          <p:cNvSpPr>
            <a:spLocks noGrp="1"/>
          </p:cNvSpPr>
          <p:nvPr>
            <p:ph type="title"/>
          </p:nvPr>
        </p:nvSpPr>
        <p:spPr>
          <a:xfrm>
            <a:off x="912571" y="349506"/>
            <a:ext cx="8874760" cy="798177"/>
          </a:xfrm>
          <a:prstGeom prst="rect">
            <a:avLst/>
          </a:prstGeom>
        </p:spPr>
        <p:txBody>
          <a:bodyPr vert="horz" lIns="0" tIns="45720" rIns="91440" bIns="45720" rtlCol="0" anchor="b" anchorCtr="0">
            <a:noAutofit/>
          </a:bodyPr>
          <a:lstStyle>
            <a:lvl1pPr>
              <a:defRPr>
                <a:solidFill>
                  <a:schemeClr val="tx1"/>
                </a:solidFill>
              </a:defRPr>
            </a:lvl1pPr>
          </a:lstStyle>
          <a:p>
            <a:r>
              <a:rPr lang="en-US"/>
              <a:t>Click to edit Master title style</a:t>
            </a:r>
          </a:p>
        </p:txBody>
      </p:sp>
      <p:pic>
        <p:nvPicPr>
          <p:cNvPr id="19" name="Graphic 18">
            <a:extLst>
              <a:ext uri="{FF2B5EF4-FFF2-40B4-BE49-F238E27FC236}">
                <a16:creationId xmlns:a16="http://schemas.microsoft.com/office/drawing/2014/main" id="{CCFA2AD5-B6B3-7849-8A53-1871287B100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45" y="258793"/>
            <a:ext cx="1561196" cy="216854"/>
          </a:xfrm>
          <a:prstGeom prst="rect">
            <a:avLst/>
          </a:prstGeom>
        </p:spPr>
      </p:pic>
      <p:sp>
        <p:nvSpPr>
          <p:cNvPr id="20" name="Text Placeholder 2">
            <a:extLst>
              <a:ext uri="{FF2B5EF4-FFF2-40B4-BE49-F238E27FC236}">
                <a16:creationId xmlns:a16="http://schemas.microsoft.com/office/drawing/2014/main" id="{5D8E12DC-9352-BC4C-87B7-92F1BD923858}"/>
              </a:ext>
            </a:extLst>
          </p:cNvPr>
          <p:cNvSpPr>
            <a:spLocks noGrp="1"/>
          </p:cNvSpPr>
          <p:nvPr>
            <p:ph type="body" sz="quarter" idx="20" hasCustomPrompt="1"/>
          </p:nvPr>
        </p:nvSpPr>
        <p:spPr>
          <a:xfrm>
            <a:off x="897121" y="3447293"/>
            <a:ext cx="2742931" cy="2427287"/>
          </a:xfrm>
        </p:spPr>
        <p:txBody>
          <a:bodyPr lIns="0"/>
          <a:lstStyle>
            <a:lvl1pPr marL="0" indent="0">
              <a:lnSpc>
                <a:spcPct val="110000"/>
              </a:lnSpc>
              <a:buFontTx/>
              <a:buNone/>
              <a:defRPr sz="1400" b="0" i="0">
                <a:solidFill>
                  <a:schemeClr val="tx1"/>
                </a:solidFill>
              </a:defRPr>
            </a:lvl1pPr>
            <a:lvl2pPr marL="457087" indent="0">
              <a:buFontTx/>
              <a:buNone/>
              <a:defRPr sz="1401" b="0" i="0"/>
            </a:lvl2pPr>
            <a:lvl3pPr marL="914173" indent="0">
              <a:buFontTx/>
              <a:buNone/>
              <a:defRPr sz="1401" b="0" i="0"/>
            </a:lvl3pPr>
            <a:lvl4pPr>
              <a:defRPr sz="1601"/>
            </a:lvl4pPr>
            <a:lvl5pPr>
              <a:defRPr sz="1601"/>
            </a:lvl5pPr>
          </a:lstStyle>
          <a:p>
            <a:pPr lvl="0"/>
            <a:r>
              <a:rPr lang="en-US"/>
              <a:t>Font size min recommended at 14pt and line spacing of at least Multiple 1.1</a:t>
            </a:r>
          </a:p>
          <a:p>
            <a:pPr lvl="0"/>
            <a:r>
              <a:rPr lang="pt-BR"/>
              <a:t>Apita </a:t>
            </a:r>
            <a:r>
              <a:rPr lang="pt-BR" err="1"/>
              <a:t>imentemqui</a:t>
            </a:r>
            <a:r>
              <a:rPr lang="pt-BR"/>
              <a:t> te </a:t>
            </a:r>
            <a:r>
              <a:rPr lang="pt-BR" err="1"/>
              <a:t>sunte</a:t>
            </a:r>
            <a:r>
              <a:rPr lang="pt-BR"/>
              <a:t> </a:t>
            </a:r>
            <a:r>
              <a:rPr lang="pt-BR" err="1"/>
              <a:t>cuptia</a:t>
            </a:r>
            <a:r>
              <a:rPr lang="pt-BR"/>
              <a:t> </a:t>
            </a:r>
            <a:r>
              <a:rPr lang="pt-BR" err="1"/>
              <a:t>sam</a:t>
            </a:r>
            <a:r>
              <a:rPr lang="pt-BR"/>
              <a:t> cus </a:t>
            </a:r>
            <a:r>
              <a:rPr lang="pt-BR" err="1"/>
              <a:t>dem</a:t>
            </a:r>
            <a:r>
              <a:rPr lang="pt-BR"/>
              <a:t> </a:t>
            </a:r>
            <a:r>
              <a:rPr lang="pt-BR" err="1"/>
              <a:t>qui</a:t>
            </a:r>
            <a:r>
              <a:rPr lang="pt-BR"/>
              <a:t> </a:t>
            </a:r>
            <a:r>
              <a:rPr lang="pt-BR" err="1"/>
              <a:t>deni</a:t>
            </a:r>
            <a:r>
              <a:rPr lang="pt-BR"/>
              <a:t> </a:t>
            </a:r>
            <a:r>
              <a:rPr lang="pt-BR" err="1"/>
              <a:t>incitatet</a:t>
            </a:r>
            <a:r>
              <a:rPr lang="pt-BR"/>
              <a:t> </a:t>
            </a:r>
            <a:r>
              <a:rPr lang="pt-BR" err="1"/>
              <a:t>nonsend</a:t>
            </a:r>
            <a:r>
              <a:rPr lang="pt-BR"/>
              <a:t>?</a:t>
            </a:r>
          </a:p>
        </p:txBody>
      </p:sp>
      <p:sp>
        <p:nvSpPr>
          <p:cNvPr id="21" name="Picture Placeholder 31">
            <a:extLst>
              <a:ext uri="{FF2B5EF4-FFF2-40B4-BE49-F238E27FC236}">
                <a16:creationId xmlns:a16="http://schemas.microsoft.com/office/drawing/2014/main" id="{DD59B9A6-8BE7-0A47-A982-22175B7115B8}"/>
              </a:ext>
            </a:extLst>
          </p:cNvPr>
          <p:cNvSpPr>
            <a:spLocks noGrp="1"/>
          </p:cNvSpPr>
          <p:nvPr>
            <p:ph type="pic" sz="quarter" idx="27" hasCustomPrompt="1"/>
          </p:nvPr>
        </p:nvSpPr>
        <p:spPr>
          <a:xfrm>
            <a:off x="4830000" y="2006687"/>
            <a:ext cx="546443" cy="546497"/>
          </a:xfrm>
        </p:spPr>
        <p:txBody>
          <a:bodyPr>
            <a:normAutofit/>
          </a:bodyPr>
          <a:lstStyle>
            <a:lvl1pPr marL="0" indent="0" algn="ctr">
              <a:buNone/>
              <a:defRPr sz="1200">
                <a:solidFill>
                  <a:schemeClr val="accent3"/>
                </a:solidFill>
              </a:defRPr>
            </a:lvl1pPr>
          </a:lstStyle>
          <a:p>
            <a:r>
              <a:rPr lang="en-US" dirty="0"/>
              <a:t>icon</a:t>
            </a:r>
          </a:p>
        </p:txBody>
      </p:sp>
      <p:sp>
        <p:nvSpPr>
          <p:cNvPr id="23" name="Picture Placeholder 31">
            <a:extLst>
              <a:ext uri="{FF2B5EF4-FFF2-40B4-BE49-F238E27FC236}">
                <a16:creationId xmlns:a16="http://schemas.microsoft.com/office/drawing/2014/main" id="{D64C3EA1-C317-8E44-8B0D-026F3C37437C}"/>
              </a:ext>
            </a:extLst>
          </p:cNvPr>
          <p:cNvSpPr>
            <a:spLocks noGrp="1"/>
          </p:cNvSpPr>
          <p:nvPr>
            <p:ph type="pic" sz="quarter" idx="28" hasCustomPrompt="1"/>
          </p:nvPr>
        </p:nvSpPr>
        <p:spPr>
          <a:xfrm>
            <a:off x="897121" y="2006687"/>
            <a:ext cx="546443" cy="546497"/>
          </a:xfrm>
        </p:spPr>
        <p:txBody>
          <a:bodyPr>
            <a:normAutofit/>
          </a:bodyPr>
          <a:lstStyle>
            <a:lvl1pPr marL="0" indent="0" algn="ctr">
              <a:buNone/>
              <a:defRPr sz="1200">
                <a:solidFill>
                  <a:schemeClr val="accent3"/>
                </a:solidFill>
              </a:defRPr>
            </a:lvl1pPr>
          </a:lstStyle>
          <a:p>
            <a:r>
              <a:rPr lang="en-US" dirty="0"/>
              <a:t>icon</a:t>
            </a:r>
          </a:p>
        </p:txBody>
      </p:sp>
      <p:sp>
        <p:nvSpPr>
          <p:cNvPr id="24" name="Picture Placeholder 31">
            <a:extLst>
              <a:ext uri="{FF2B5EF4-FFF2-40B4-BE49-F238E27FC236}">
                <a16:creationId xmlns:a16="http://schemas.microsoft.com/office/drawing/2014/main" id="{B5E66492-7A5B-8B4B-AD5E-0D1DE65F04A7}"/>
              </a:ext>
            </a:extLst>
          </p:cNvPr>
          <p:cNvSpPr>
            <a:spLocks noGrp="1"/>
          </p:cNvSpPr>
          <p:nvPr>
            <p:ph type="pic" sz="quarter" idx="29" hasCustomPrompt="1"/>
          </p:nvPr>
        </p:nvSpPr>
        <p:spPr>
          <a:xfrm>
            <a:off x="8762877" y="2006687"/>
            <a:ext cx="546443" cy="546497"/>
          </a:xfrm>
        </p:spPr>
        <p:txBody>
          <a:bodyPr>
            <a:normAutofit/>
          </a:bodyPr>
          <a:lstStyle>
            <a:lvl1pPr marL="0" indent="0" algn="ctr">
              <a:buNone/>
              <a:defRPr sz="1200">
                <a:solidFill>
                  <a:schemeClr val="accent3"/>
                </a:solidFill>
              </a:defRPr>
            </a:lvl1pPr>
          </a:lstStyle>
          <a:p>
            <a:r>
              <a:rPr lang="en-US" dirty="0"/>
              <a:t>icon</a:t>
            </a:r>
          </a:p>
        </p:txBody>
      </p:sp>
      <p:sp>
        <p:nvSpPr>
          <p:cNvPr id="25" name="Text Placeholder 2">
            <a:extLst>
              <a:ext uri="{FF2B5EF4-FFF2-40B4-BE49-F238E27FC236}">
                <a16:creationId xmlns:a16="http://schemas.microsoft.com/office/drawing/2014/main" id="{E56F6A8C-BD98-2D41-B0ED-E2CA5AC502C4}"/>
              </a:ext>
            </a:extLst>
          </p:cNvPr>
          <p:cNvSpPr>
            <a:spLocks noGrp="1"/>
          </p:cNvSpPr>
          <p:nvPr>
            <p:ph type="body" sz="quarter" idx="31" hasCustomPrompt="1"/>
          </p:nvPr>
        </p:nvSpPr>
        <p:spPr>
          <a:xfrm>
            <a:off x="895389" y="2774547"/>
            <a:ext cx="2742931" cy="605466"/>
          </a:xfrm>
        </p:spPr>
        <p:txBody>
          <a:bodyPr vert="horz" lIns="0" tIns="0" rIns="0" bIns="0" rtlCol="0" anchor="t" anchorCtr="0">
            <a:noAutofit/>
          </a:bodyPr>
          <a:lstStyle>
            <a:lvl1pPr marL="0" indent="0">
              <a:buFontTx/>
              <a:buNone/>
              <a:defRPr lang="en-US" sz="2051"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topic description</a:t>
            </a:r>
          </a:p>
        </p:txBody>
      </p:sp>
      <p:sp>
        <p:nvSpPr>
          <p:cNvPr id="28" name="Text Placeholder 2">
            <a:extLst>
              <a:ext uri="{FF2B5EF4-FFF2-40B4-BE49-F238E27FC236}">
                <a16:creationId xmlns:a16="http://schemas.microsoft.com/office/drawing/2014/main" id="{CD790F19-FA22-064F-B2F7-FF8657C49055}"/>
              </a:ext>
            </a:extLst>
          </p:cNvPr>
          <p:cNvSpPr>
            <a:spLocks noGrp="1"/>
          </p:cNvSpPr>
          <p:nvPr>
            <p:ph type="body" sz="quarter" idx="32" hasCustomPrompt="1"/>
          </p:nvPr>
        </p:nvSpPr>
        <p:spPr>
          <a:xfrm>
            <a:off x="4829999" y="3447293"/>
            <a:ext cx="2742931" cy="2427287"/>
          </a:xfrm>
        </p:spPr>
        <p:txBody>
          <a:bodyPr lIns="0"/>
          <a:lstStyle>
            <a:lvl1pPr marL="0" indent="0">
              <a:lnSpc>
                <a:spcPct val="110000"/>
              </a:lnSpc>
              <a:buFontTx/>
              <a:buNone/>
              <a:defRPr sz="1400" b="0" i="0">
                <a:solidFill>
                  <a:schemeClr val="tx1"/>
                </a:solidFill>
              </a:defRPr>
            </a:lvl1pPr>
            <a:lvl2pPr marL="457087" indent="0">
              <a:buFontTx/>
              <a:buNone/>
              <a:defRPr sz="1401" b="0" i="0"/>
            </a:lvl2pPr>
            <a:lvl3pPr marL="914173" indent="0">
              <a:buFontTx/>
              <a:buNone/>
              <a:defRPr sz="1401" b="0" i="0"/>
            </a:lvl3pPr>
            <a:lvl4pPr>
              <a:defRPr sz="1601"/>
            </a:lvl4pPr>
            <a:lvl5pPr>
              <a:defRPr sz="1601"/>
            </a:lvl5pPr>
          </a:lstStyle>
          <a:p>
            <a:pPr lvl="0"/>
            <a:r>
              <a:rPr lang="en-US"/>
              <a:t>Font size min recommended at 14pt and line spacing of at least Multiple 1.1</a:t>
            </a:r>
          </a:p>
          <a:p>
            <a:pPr lvl="0"/>
            <a:r>
              <a:rPr lang="pt-BR"/>
              <a:t>Apita </a:t>
            </a:r>
            <a:r>
              <a:rPr lang="pt-BR" err="1"/>
              <a:t>imentemqui</a:t>
            </a:r>
            <a:r>
              <a:rPr lang="pt-BR"/>
              <a:t> te </a:t>
            </a:r>
            <a:r>
              <a:rPr lang="pt-BR" err="1"/>
              <a:t>sunte</a:t>
            </a:r>
            <a:r>
              <a:rPr lang="pt-BR"/>
              <a:t> </a:t>
            </a:r>
            <a:r>
              <a:rPr lang="pt-BR" err="1"/>
              <a:t>cuptia</a:t>
            </a:r>
            <a:r>
              <a:rPr lang="pt-BR"/>
              <a:t> </a:t>
            </a:r>
            <a:r>
              <a:rPr lang="pt-BR" err="1"/>
              <a:t>sam</a:t>
            </a:r>
            <a:r>
              <a:rPr lang="pt-BR"/>
              <a:t> cus </a:t>
            </a:r>
            <a:r>
              <a:rPr lang="pt-BR" err="1"/>
              <a:t>dem</a:t>
            </a:r>
            <a:r>
              <a:rPr lang="pt-BR"/>
              <a:t> </a:t>
            </a:r>
            <a:r>
              <a:rPr lang="pt-BR" err="1"/>
              <a:t>qui</a:t>
            </a:r>
            <a:r>
              <a:rPr lang="pt-BR"/>
              <a:t> </a:t>
            </a:r>
            <a:r>
              <a:rPr lang="pt-BR" err="1"/>
              <a:t>deni</a:t>
            </a:r>
            <a:r>
              <a:rPr lang="pt-BR"/>
              <a:t> </a:t>
            </a:r>
            <a:r>
              <a:rPr lang="pt-BR" err="1"/>
              <a:t>incitatet</a:t>
            </a:r>
            <a:r>
              <a:rPr lang="pt-BR"/>
              <a:t> </a:t>
            </a:r>
            <a:r>
              <a:rPr lang="pt-BR" err="1"/>
              <a:t>nonsend</a:t>
            </a:r>
            <a:r>
              <a:rPr lang="pt-BR"/>
              <a:t>?</a:t>
            </a:r>
          </a:p>
        </p:txBody>
      </p:sp>
      <p:sp>
        <p:nvSpPr>
          <p:cNvPr id="29" name="Text Placeholder 2">
            <a:extLst>
              <a:ext uri="{FF2B5EF4-FFF2-40B4-BE49-F238E27FC236}">
                <a16:creationId xmlns:a16="http://schemas.microsoft.com/office/drawing/2014/main" id="{4726624F-FB38-3B43-ACF9-4A265F383664}"/>
              </a:ext>
            </a:extLst>
          </p:cNvPr>
          <p:cNvSpPr>
            <a:spLocks noGrp="1"/>
          </p:cNvSpPr>
          <p:nvPr>
            <p:ph type="body" sz="quarter" idx="33" hasCustomPrompt="1"/>
          </p:nvPr>
        </p:nvSpPr>
        <p:spPr>
          <a:xfrm>
            <a:off x="4828267" y="2774547"/>
            <a:ext cx="2742931" cy="605466"/>
          </a:xfrm>
        </p:spPr>
        <p:txBody>
          <a:bodyPr vert="horz" lIns="0" tIns="0" rIns="0" bIns="0" rtlCol="0" anchor="t" anchorCtr="0">
            <a:noAutofit/>
          </a:bodyPr>
          <a:lstStyle>
            <a:lvl1pPr marL="0" indent="0">
              <a:buFontTx/>
              <a:buNone/>
              <a:defRPr lang="en-US" sz="2051"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topic description</a:t>
            </a:r>
          </a:p>
        </p:txBody>
      </p:sp>
      <p:sp>
        <p:nvSpPr>
          <p:cNvPr id="30" name="Text Placeholder 2">
            <a:extLst>
              <a:ext uri="{FF2B5EF4-FFF2-40B4-BE49-F238E27FC236}">
                <a16:creationId xmlns:a16="http://schemas.microsoft.com/office/drawing/2014/main" id="{4D387C35-CEBB-D647-A231-ADD37565D53E}"/>
              </a:ext>
            </a:extLst>
          </p:cNvPr>
          <p:cNvSpPr>
            <a:spLocks noGrp="1"/>
          </p:cNvSpPr>
          <p:nvPr>
            <p:ph type="body" sz="quarter" idx="34" hasCustomPrompt="1"/>
          </p:nvPr>
        </p:nvSpPr>
        <p:spPr>
          <a:xfrm>
            <a:off x="8762877" y="3447293"/>
            <a:ext cx="2742931" cy="2427287"/>
          </a:xfrm>
        </p:spPr>
        <p:txBody>
          <a:bodyPr lIns="0"/>
          <a:lstStyle>
            <a:lvl1pPr marL="0" indent="0">
              <a:lnSpc>
                <a:spcPct val="110000"/>
              </a:lnSpc>
              <a:buFontTx/>
              <a:buNone/>
              <a:defRPr sz="1400" b="0" i="0">
                <a:solidFill>
                  <a:schemeClr val="tx1"/>
                </a:solidFill>
              </a:defRPr>
            </a:lvl1pPr>
            <a:lvl2pPr marL="457087" indent="0">
              <a:buFontTx/>
              <a:buNone/>
              <a:defRPr sz="1401" b="0" i="0"/>
            </a:lvl2pPr>
            <a:lvl3pPr marL="914173" indent="0">
              <a:buFontTx/>
              <a:buNone/>
              <a:defRPr sz="1401" b="0" i="0"/>
            </a:lvl3pPr>
            <a:lvl4pPr>
              <a:defRPr sz="1601"/>
            </a:lvl4pPr>
            <a:lvl5pPr>
              <a:defRPr sz="1601"/>
            </a:lvl5pPr>
          </a:lstStyle>
          <a:p>
            <a:pPr lvl="0"/>
            <a:r>
              <a:rPr lang="en-US"/>
              <a:t>Font size min recommended at 14pt and line spacing of at least Multiple 1.1</a:t>
            </a:r>
          </a:p>
          <a:p>
            <a:pPr lvl="0"/>
            <a:r>
              <a:rPr lang="pt-BR"/>
              <a:t>Apita </a:t>
            </a:r>
            <a:r>
              <a:rPr lang="pt-BR" err="1"/>
              <a:t>imentemqui</a:t>
            </a:r>
            <a:r>
              <a:rPr lang="pt-BR"/>
              <a:t> te </a:t>
            </a:r>
            <a:r>
              <a:rPr lang="pt-BR" err="1"/>
              <a:t>sunte</a:t>
            </a:r>
            <a:r>
              <a:rPr lang="pt-BR"/>
              <a:t> </a:t>
            </a:r>
            <a:r>
              <a:rPr lang="pt-BR" err="1"/>
              <a:t>cuptia</a:t>
            </a:r>
            <a:r>
              <a:rPr lang="pt-BR"/>
              <a:t> </a:t>
            </a:r>
            <a:r>
              <a:rPr lang="pt-BR" err="1"/>
              <a:t>sam</a:t>
            </a:r>
            <a:r>
              <a:rPr lang="pt-BR"/>
              <a:t> cus </a:t>
            </a:r>
            <a:r>
              <a:rPr lang="pt-BR" err="1"/>
              <a:t>dem</a:t>
            </a:r>
            <a:r>
              <a:rPr lang="pt-BR"/>
              <a:t> </a:t>
            </a:r>
            <a:r>
              <a:rPr lang="pt-BR" err="1"/>
              <a:t>qui</a:t>
            </a:r>
            <a:r>
              <a:rPr lang="pt-BR"/>
              <a:t> </a:t>
            </a:r>
            <a:r>
              <a:rPr lang="pt-BR" err="1"/>
              <a:t>deni</a:t>
            </a:r>
            <a:r>
              <a:rPr lang="pt-BR"/>
              <a:t> </a:t>
            </a:r>
            <a:r>
              <a:rPr lang="pt-BR" err="1"/>
              <a:t>incitatet</a:t>
            </a:r>
            <a:r>
              <a:rPr lang="pt-BR"/>
              <a:t> </a:t>
            </a:r>
            <a:r>
              <a:rPr lang="pt-BR" err="1"/>
              <a:t>nonsend</a:t>
            </a:r>
            <a:r>
              <a:rPr lang="pt-BR"/>
              <a:t>?</a:t>
            </a:r>
          </a:p>
        </p:txBody>
      </p:sp>
      <p:sp>
        <p:nvSpPr>
          <p:cNvPr id="31" name="Text Placeholder 2">
            <a:extLst>
              <a:ext uri="{FF2B5EF4-FFF2-40B4-BE49-F238E27FC236}">
                <a16:creationId xmlns:a16="http://schemas.microsoft.com/office/drawing/2014/main" id="{9054344D-8709-4541-9B0A-C3A5F6577D4D}"/>
              </a:ext>
            </a:extLst>
          </p:cNvPr>
          <p:cNvSpPr>
            <a:spLocks noGrp="1"/>
          </p:cNvSpPr>
          <p:nvPr>
            <p:ph type="body" sz="quarter" idx="35" hasCustomPrompt="1"/>
          </p:nvPr>
        </p:nvSpPr>
        <p:spPr>
          <a:xfrm>
            <a:off x="8761145" y="2774547"/>
            <a:ext cx="2742931" cy="605466"/>
          </a:xfrm>
        </p:spPr>
        <p:txBody>
          <a:bodyPr vert="horz" lIns="0" tIns="0" rIns="0" bIns="0" rtlCol="0" anchor="t" anchorCtr="0">
            <a:noAutofit/>
          </a:bodyPr>
          <a:lstStyle>
            <a:lvl1pPr marL="0" indent="0">
              <a:buFontTx/>
              <a:buNone/>
              <a:defRPr lang="en-US" sz="2051"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topic description</a:t>
            </a:r>
          </a:p>
        </p:txBody>
      </p:sp>
    </p:spTree>
    <p:extLst>
      <p:ext uri="{BB962C8B-B14F-4D97-AF65-F5344CB8AC3E}">
        <p14:creationId xmlns:p14="http://schemas.microsoft.com/office/powerpoint/2010/main" val="1528804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s with Subtitle - Solid">
    <p:bg>
      <p:bgPr>
        <a:solidFill>
          <a:srgbClr val="113C52"/>
        </a:solidFill>
        <a:effectLst/>
      </p:bgPr>
    </p:bg>
    <p:spTree>
      <p:nvGrpSpPr>
        <p:cNvPr id="1" name=""/>
        <p:cNvGrpSpPr/>
        <p:nvPr/>
      </p:nvGrpSpPr>
      <p:grpSpPr>
        <a:xfrm>
          <a:off x="0" y="0"/>
          <a:ext cx="0" cy="0"/>
          <a:chOff x="0" y="0"/>
          <a:chExt cx="0" cy="0"/>
        </a:xfrm>
      </p:grpSpPr>
      <p:sp>
        <p:nvSpPr>
          <p:cNvPr id="34" name="Picture Placeholder 31">
            <a:extLst>
              <a:ext uri="{FF2B5EF4-FFF2-40B4-BE49-F238E27FC236}">
                <a16:creationId xmlns:a16="http://schemas.microsoft.com/office/drawing/2014/main" id="{FAF2A23B-AF0C-A64A-AB99-930AF80C795C}"/>
              </a:ext>
            </a:extLst>
          </p:cNvPr>
          <p:cNvSpPr>
            <a:spLocks noGrp="1"/>
          </p:cNvSpPr>
          <p:nvPr>
            <p:ph type="pic" sz="quarter" idx="27" hasCustomPrompt="1"/>
          </p:nvPr>
        </p:nvSpPr>
        <p:spPr>
          <a:xfrm>
            <a:off x="4723668" y="2433912"/>
            <a:ext cx="546443" cy="546497"/>
          </a:xfrm>
        </p:spPr>
        <p:txBody>
          <a:bodyPr>
            <a:normAutofit/>
          </a:bodyPr>
          <a:lstStyle>
            <a:lvl1pPr marL="0" indent="0" algn="ctr">
              <a:buNone/>
              <a:defRPr sz="1200">
                <a:solidFill>
                  <a:schemeClr val="accent3"/>
                </a:solidFill>
              </a:defRPr>
            </a:lvl1pPr>
          </a:lstStyle>
          <a:p>
            <a:r>
              <a:rPr lang="en-US" dirty="0"/>
              <a:t>icon</a:t>
            </a:r>
          </a:p>
        </p:txBody>
      </p:sp>
      <p:sp>
        <p:nvSpPr>
          <p:cNvPr id="35" name="Picture Placeholder 31">
            <a:extLst>
              <a:ext uri="{FF2B5EF4-FFF2-40B4-BE49-F238E27FC236}">
                <a16:creationId xmlns:a16="http://schemas.microsoft.com/office/drawing/2014/main" id="{7F3C18A3-F71E-4D4B-A1ED-3DEBA9639E0F}"/>
              </a:ext>
            </a:extLst>
          </p:cNvPr>
          <p:cNvSpPr>
            <a:spLocks noGrp="1"/>
          </p:cNvSpPr>
          <p:nvPr>
            <p:ph type="pic" sz="quarter" idx="28" hasCustomPrompt="1"/>
          </p:nvPr>
        </p:nvSpPr>
        <p:spPr>
          <a:xfrm>
            <a:off x="908579" y="2433912"/>
            <a:ext cx="546443" cy="546497"/>
          </a:xfrm>
        </p:spPr>
        <p:txBody>
          <a:bodyPr>
            <a:normAutofit/>
          </a:bodyPr>
          <a:lstStyle>
            <a:lvl1pPr marL="0" indent="0" algn="ctr">
              <a:buNone/>
              <a:defRPr sz="1200">
                <a:solidFill>
                  <a:schemeClr val="accent3"/>
                </a:solidFill>
              </a:defRPr>
            </a:lvl1pPr>
          </a:lstStyle>
          <a:p>
            <a:r>
              <a:rPr lang="en-US" dirty="0"/>
              <a:t>icon</a:t>
            </a:r>
          </a:p>
        </p:txBody>
      </p:sp>
      <p:sp>
        <p:nvSpPr>
          <p:cNvPr id="36" name="Picture Placeholder 31">
            <a:extLst>
              <a:ext uri="{FF2B5EF4-FFF2-40B4-BE49-F238E27FC236}">
                <a16:creationId xmlns:a16="http://schemas.microsoft.com/office/drawing/2014/main" id="{B5BA7133-130D-6B49-B85A-99BD6C472AA3}"/>
              </a:ext>
            </a:extLst>
          </p:cNvPr>
          <p:cNvSpPr>
            <a:spLocks noGrp="1"/>
          </p:cNvSpPr>
          <p:nvPr>
            <p:ph type="pic" sz="quarter" idx="29" hasCustomPrompt="1"/>
          </p:nvPr>
        </p:nvSpPr>
        <p:spPr>
          <a:xfrm>
            <a:off x="8538757" y="2433912"/>
            <a:ext cx="546443" cy="546497"/>
          </a:xfrm>
        </p:spPr>
        <p:txBody>
          <a:bodyPr>
            <a:normAutofit/>
          </a:bodyPr>
          <a:lstStyle>
            <a:lvl1pPr marL="0" indent="0" algn="ctr">
              <a:buNone/>
              <a:defRPr sz="1200">
                <a:solidFill>
                  <a:schemeClr val="accent3"/>
                </a:solidFill>
              </a:defRPr>
            </a:lvl1pPr>
          </a:lstStyle>
          <a:p>
            <a:r>
              <a:rPr lang="en-US" dirty="0"/>
              <a:t>icon</a:t>
            </a:r>
          </a:p>
        </p:txBody>
      </p:sp>
      <p:cxnSp>
        <p:nvCxnSpPr>
          <p:cNvPr id="24" name="Straight Connector 23">
            <a:extLst>
              <a:ext uri="{FF2B5EF4-FFF2-40B4-BE49-F238E27FC236}">
                <a16:creationId xmlns:a16="http://schemas.microsoft.com/office/drawing/2014/main" id="{D5742076-30CF-D54A-A712-7525A570EC95}"/>
              </a:ext>
            </a:extLst>
          </p:cNvPr>
          <p:cNvCxnSpPr>
            <a:cxnSpLocks/>
          </p:cNvCxnSpPr>
          <p:nvPr userDrawn="1"/>
        </p:nvCxnSpPr>
        <p:spPr>
          <a:xfrm>
            <a:off x="897120" y="1752597"/>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25" name="Title Placeholder 17">
            <a:extLst>
              <a:ext uri="{FF2B5EF4-FFF2-40B4-BE49-F238E27FC236}">
                <a16:creationId xmlns:a16="http://schemas.microsoft.com/office/drawing/2014/main" id="{FF6A2955-3728-F346-BC72-A52E0796B737}"/>
              </a:ext>
            </a:extLst>
          </p:cNvPr>
          <p:cNvSpPr>
            <a:spLocks noGrp="1"/>
          </p:cNvSpPr>
          <p:nvPr>
            <p:ph type="title"/>
          </p:nvPr>
        </p:nvSpPr>
        <p:spPr>
          <a:xfrm>
            <a:off x="912569" y="349504"/>
            <a:ext cx="9017493" cy="798177"/>
          </a:xfrm>
          <a:prstGeom prst="rect">
            <a:avLst/>
          </a:prstGeom>
        </p:spPr>
        <p:txBody>
          <a:bodyPr vert="horz" lIns="0" tIns="45720" rIns="91440" bIns="45720" rtlCol="0" anchor="b" anchorCtr="0">
            <a:noAutofit/>
          </a:bodyPr>
          <a:lstStyle>
            <a:lvl1pPr>
              <a:defRPr>
                <a:solidFill>
                  <a:schemeClr val="bg1"/>
                </a:solidFill>
              </a:defRPr>
            </a:lvl1pPr>
          </a:lstStyle>
          <a:p>
            <a:r>
              <a:rPr lang="en-US"/>
              <a:t>Click to edit Master title style</a:t>
            </a:r>
          </a:p>
        </p:txBody>
      </p:sp>
      <p:sp>
        <p:nvSpPr>
          <p:cNvPr id="29" name="Text Placeholder 2">
            <a:extLst>
              <a:ext uri="{FF2B5EF4-FFF2-40B4-BE49-F238E27FC236}">
                <a16:creationId xmlns:a16="http://schemas.microsoft.com/office/drawing/2014/main" id="{5C57C253-A490-A949-A804-53051B8B6E11}"/>
              </a:ext>
            </a:extLst>
          </p:cNvPr>
          <p:cNvSpPr>
            <a:spLocks noGrp="1"/>
          </p:cNvSpPr>
          <p:nvPr>
            <p:ph type="body" sz="quarter" idx="30" hasCustomPrompt="1"/>
          </p:nvPr>
        </p:nvSpPr>
        <p:spPr>
          <a:xfrm>
            <a:off x="897120" y="1182684"/>
            <a:ext cx="10109050" cy="350091"/>
          </a:xfrm>
        </p:spPr>
        <p:txBody>
          <a:bodyPr lIns="0">
            <a:noAutofit/>
          </a:bodyPr>
          <a:lstStyle>
            <a:lvl1pPr marL="0" indent="0">
              <a:buFontTx/>
              <a:buNone/>
              <a:defRPr sz="1800" b="0" i="1">
                <a:solidFill>
                  <a:schemeClr val="bg1"/>
                </a:solidFill>
                <a:latin typeface="Cambria" panose="02040503050406030204" pitchFamily="18" charset="0"/>
              </a:defRPr>
            </a:lvl1pPr>
            <a:lvl2pPr>
              <a:defRPr sz="1436"/>
            </a:lvl2pPr>
            <a:lvl3pPr>
              <a:defRPr sz="1436"/>
            </a:lvl3pPr>
            <a:lvl4pPr>
              <a:defRPr sz="1436"/>
            </a:lvl4pPr>
            <a:lvl5pPr>
              <a:defRPr sz="1436"/>
            </a:lvl5pPr>
          </a:lstStyle>
          <a:p>
            <a:pPr lvl="0"/>
            <a:r>
              <a:rPr lang="en-US"/>
              <a:t>Subtitle if needed Cambria Italic 18pt font lorem ipsum</a:t>
            </a:r>
          </a:p>
        </p:txBody>
      </p:sp>
      <p:pic>
        <p:nvPicPr>
          <p:cNvPr id="21" name="Graphic 20">
            <a:extLst>
              <a:ext uri="{FF2B5EF4-FFF2-40B4-BE49-F238E27FC236}">
                <a16:creationId xmlns:a16="http://schemas.microsoft.com/office/drawing/2014/main" id="{DE21E8D5-80CA-9947-8BA7-B836C95DD9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27" y="259428"/>
            <a:ext cx="1561196" cy="216854"/>
          </a:xfrm>
          <a:prstGeom prst="rect">
            <a:avLst/>
          </a:prstGeom>
        </p:spPr>
      </p:pic>
      <p:sp>
        <p:nvSpPr>
          <p:cNvPr id="22" name="Text Placeholder 2">
            <a:extLst>
              <a:ext uri="{FF2B5EF4-FFF2-40B4-BE49-F238E27FC236}">
                <a16:creationId xmlns:a16="http://schemas.microsoft.com/office/drawing/2014/main" id="{561CC6EE-6C25-B940-A317-AAA933C0C6A0}"/>
              </a:ext>
            </a:extLst>
          </p:cNvPr>
          <p:cNvSpPr>
            <a:spLocks noGrp="1"/>
          </p:cNvSpPr>
          <p:nvPr>
            <p:ph type="body" sz="quarter" idx="20" hasCustomPrompt="1"/>
          </p:nvPr>
        </p:nvSpPr>
        <p:spPr>
          <a:xfrm>
            <a:off x="897120" y="3921067"/>
            <a:ext cx="2742931" cy="1754249"/>
          </a:xfrm>
        </p:spPr>
        <p:txBody>
          <a:bodyPr lIns="0">
            <a:normAutofit/>
          </a:bodyPr>
          <a:lstStyle>
            <a:lvl1pPr marL="0" indent="0">
              <a:lnSpc>
                <a:spcPct val="110000"/>
              </a:lnSpc>
              <a:buFontTx/>
              <a:buNone/>
              <a:defRPr sz="1400" b="0" i="0">
                <a:solidFill>
                  <a:schemeClr val="bg1"/>
                </a:solidFill>
              </a:defRPr>
            </a:lvl1pPr>
            <a:lvl2pPr marL="457099" indent="0">
              <a:buFontTx/>
              <a:buNone/>
              <a:defRPr sz="1401" b="0" i="0"/>
            </a:lvl2pPr>
            <a:lvl3pPr marL="914196" indent="0">
              <a:buFontTx/>
              <a:buNone/>
              <a:defRPr sz="1401" b="0" i="0"/>
            </a:lvl3pPr>
            <a:lvl4pPr>
              <a:defRPr sz="1601"/>
            </a:lvl4pPr>
            <a:lvl5pPr>
              <a:defRPr sz="1601"/>
            </a:lvl5pPr>
          </a:lstStyle>
          <a:p>
            <a:pPr lvl="0"/>
            <a:r>
              <a:rPr lang="en-US"/>
              <a:t>Font size min 14pt recommended and line spacing of at least Multiple 1.1</a:t>
            </a:r>
          </a:p>
          <a:p>
            <a:pPr lvl="0"/>
            <a:r>
              <a:rPr lang="pt-BR"/>
              <a:t>Apita </a:t>
            </a:r>
            <a:r>
              <a:rPr lang="pt-BR" err="1"/>
              <a:t>imentemqui</a:t>
            </a:r>
            <a:r>
              <a:rPr lang="pt-BR"/>
              <a:t> te </a:t>
            </a:r>
            <a:r>
              <a:rPr lang="pt-BR" err="1"/>
              <a:t>sunte</a:t>
            </a:r>
            <a:r>
              <a:rPr lang="pt-BR"/>
              <a:t> </a:t>
            </a:r>
            <a:r>
              <a:rPr lang="pt-BR" err="1"/>
              <a:t>cuptia</a:t>
            </a:r>
            <a:r>
              <a:rPr lang="pt-BR"/>
              <a:t> </a:t>
            </a:r>
            <a:r>
              <a:rPr lang="pt-BR" err="1"/>
              <a:t>sam</a:t>
            </a:r>
            <a:r>
              <a:rPr lang="pt-BR"/>
              <a:t> cus </a:t>
            </a:r>
            <a:r>
              <a:rPr lang="pt-BR" err="1"/>
              <a:t>dem</a:t>
            </a:r>
            <a:r>
              <a:rPr lang="pt-BR"/>
              <a:t> </a:t>
            </a:r>
            <a:r>
              <a:rPr lang="pt-BR" err="1"/>
              <a:t>qui</a:t>
            </a:r>
            <a:r>
              <a:rPr lang="pt-BR"/>
              <a:t> </a:t>
            </a:r>
            <a:r>
              <a:rPr lang="pt-BR" err="1"/>
              <a:t>deni</a:t>
            </a:r>
            <a:r>
              <a:rPr lang="pt-BR"/>
              <a:t> </a:t>
            </a:r>
            <a:r>
              <a:rPr lang="pt-BR" err="1"/>
              <a:t>incitatet</a:t>
            </a:r>
            <a:r>
              <a:rPr lang="pt-BR"/>
              <a:t> </a:t>
            </a:r>
            <a:r>
              <a:rPr lang="pt-BR" err="1"/>
              <a:t>nonsend</a:t>
            </a:r>
            <a:r>
              <a:rPr lang="pt-BR"/>
              <a:t>?</a:t>
            </a:r>
          </a:p>
        </p:txBody>
      </p:sp>
      <p:sp>
        <p:nvSpPr>
          <p:cNvPr id="23" name="Text Placeholder 2">
            <a:extLst>
              <a:ext uri="{FF2B5EF4-FFF2-40B4-BE49-F238E27FC236}">
                <a16:creationId xmlns:a16="http://schemas.microsoft.com/office/drawing/2014/main" id="{47C3A327-AA82-0647-9638-68B37864678B}"/>
              </a:ext>
            </a:extLst>
          </p:cNvPr>
          <p:cNvSpPr>
            <a:spLocks noGrp="1"/>
          </p:cNvSpPr>
          <p:nvPr>
            <p:ph type="body" sz="quarter" idx="31" hasCustomPrompt="1"/>
          </p:nvPr>
        </p:nvSpPr>
        <p:spPr>
          <a:xfrm>
            <a:off x="897120" y="3247028"/>
            <a:ext cx="2742931" cy="605466"/>
          </a:xfrm>
        </p:spPr>
        <p:txBody>
          <a:bodyPr vert="horz" lIns="0" tIns="0" rIns="0" bIns="0" rtlCol="0" anchor="t" anchorCtr="0">
            <a:noAutofit/>
          </a:bodyPr>
          <a:lstStyle>
            <a:lvl1pPr marL="0" indent="0">
              <a:buFontTx/>
              <a:buNone/>
              <a:defRPr lang="en-US" sz="2051" b="1" i="0" cap="all" baseline="0" dirty="0">
                <a:solidFill>
                  <a:schemeClr val="bg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topic description</a:t>
            </a:r>
          </a:p>
        </p:txBody>
      </p:sp>
      <p:sp>
        <p:nvSpPr>
          <p:cNvPr id="33" name="Text Placeholder 2">
            <a:extLst>
              <a:ext uri="{FF2B5EF4-FFF2-40B4-BE49-F238E27FC236}">
                <a16:creationId xmlns:a16="http://schemas.microsoft.com/office/drawing/2014/main" id="{088C50DF-213B-9543-A8FD-AE86C811EEBB}"/>
              </a:ext>
            </a:extLst>
          </p:cNvPr>
          <p:cNvSpPr>
            <a:spLocks noGrp="1"/>
          </p:cNvSpPr>
          <p:nvPr>
            <p:ph type="body" sz="quarter" idx="36" hasCustomPrompt="1"/>
          </p:nvPr>
        </p:nvSpPr>
        <p:spPr>
          <a:xfrm>
            <a:off x="4711080" y="3920651"/>
            <a:ext cx="2742931" cy="1754249"/>
          </a:xfrm>
        </p:spPr>
        <p:txBody>
          <a:bodyPr lIns="0">
            <a:normAutofit/>
          </a:bodyPr>
          <a:lstStyle>
            <a:lvl1pPr marL="0" indent="0">
              <a:lnSpc>
                <a:spcPct val="110000"/>
              </a:lnSpc>
              <a:buFontTx/>
              <a:buNone/>
              <a:defRPr sz="1400" b="0" i="0">
                <a:solidFill>
                  <a:schemeClr val="bg1"/>
                </a:solidFill>
              </a:defRPr>
            </a:lvl1pPr>
            <a:lvl2pPr marL="457099" indent="0">
              <a:buFontTx/>
              <a:buNone/>
              <a:defRPr sz="1401" b="0" i="0"/>
            </a:lvl2pPr>
            <a:lvl3pPr marL="914196" indent="0">
              <a:buFontTx/>
              <a:buNone/>
              <a:defRPr sz="1401" b="0" i="0"/>
            </a:lvl3pPr>
            <a:lvl4pPr>
              <a:defRPr sz="1601"/>
            </a:lvl4pPr>
            <a:lvl5pPr>
              <a:defRPr sz="1601"/>
            </a:lvl5pPr>
          </a:lstStyle>
          <a:p>
            <a:pPr lvl="0"/>
            <a:r>
              <a:rPr lang="en-US"/>
              <a:t>Font size min 14pt recommended and line spacing of at least Multiple 1.1</a:t>
            </a:r>
          </a:p>
          <a:p>
            <a:pPr lvl="0"/>
            <a:r>
              <a:rPr lang="pt-BR"/>
              <a:t>Apita </a:t>
            </a:r>
            <a:r>
              <a:rPr lang="pt-BR" err="1"/>
              <a:t>imentemqui</a:t>
            </a:r>
            <a:r>
              <a:rPr lang="pt-BR"/>
              <a:t> te </a:t>
            </a:r>
            <a:r>
              <a:rPr lang="pt-BR" err="1"/>
              <a:t>sunte</a:t>
            </a:r>
            <a:r>
              <a:rPr lang="pt-BR"/>
              <a:t> </a:t>
            </a:r>
            <a:r>
              <a:rPr lang="pt-BR" err="1"/>
              <a:t>cuptia</a:t>
            </a:r>
            <a:r>
              <a:rPr lang="pt-BR"/>
              <a:t> </a:t>
            </a:r>
            <a:r>
              <a:rPr lang="pt-BR" err="1"/>
              <a:t>sam</a:t>
            </a:r>
            <a:r>
              <a:rPr lang="pt-BR"/>
              <a:t> cus </a:t>
            </a:r>
            <a:r>
              <a:rPr lang="pt-BR" err="1"/>
              <a:t>dem</a:t>
            </a:r>
            <a:r>
              <a:rPr lang="pt-BR"/>
              <a:t> </a:t>
            </a:r>
            <a:r>
              <a:rPr lang="pt-BR" err="1"/>
              <a:t>qui</a:t>
            </a:r>
            <a:r>
              <a:rPr lang="pt-BR"/>
              <a:t> </a:t>
            </a:r>
            <a:r>
              <a:rPr lang="pt-BR" err="1"/>
              <a:t>deni</a:t>
            </a:r>
            <a:r>
              <a:rPr lang="pt-BR"/>
              <a:t> </a:t>
            </a:r>
            <a:r>
              <a:rPr lang="pt-BR" err="1"/>
              <a:t>incitatet</a:t>
            </a:r>
            <a:r>
              <a:rPr lang="pt-BR"/>
              <a:t> </a:t>
            </a:r>
            <a:r>
              <a:rPr lang="pt-BR" err="1"/>
              <a:t>nonsend</a:t>
            </a:r>
            <a:r>
              <a:rPr lang="pt-BR"/>
              <a:t>?</a:t>
            </a:r>
          </a:p>
        </p:txBody>
      </p:sp>
      <p:sp>
        <p:nvSpPr>
          <p:cNvPr id="37" name="Text Placeholder 2">
            <a:extLst>
              <a:ext uri="{FF2B5EF4-FFF2-40B4-BE49-F238E27FC236}">
                <a16:creationId xmlns:a16="http://schemas.microsoft.com/office/drawing/2014/main" id="{C2674F01-0026-AA49-86ED-73273366E37B}"/>
              </a:ext>
            </a:extLst>
          </p:cNvPr>
          <p:cNvSpPr>
            <a:spLocks noGrp="1"/>
          </p:cNvSpPr>
          <p:nvPr>
            <p:ph type="body" sz="quarter" idx="37" hasCustomPrompt="1"/>
          </p:nvPr>
        </p:nvSpPr>
        <p:spPr>
          <a:xfrm>
            <a:off x="4711080" y="3246612"/>
            <a:ext cx="2742931" cy="605466"/>
          </a:xfrm>
        </p:spPr>
        <p:txBody>
          <a:bodyPr vert="horz" lIns="0" tIns="0" rIns="0" bIns="0" rtlCol="0" anchor="t" anchorCtr="0">
            <a:noAutofit/>
          </a:bodyPr>
          <a:lstStyle>
            <a:lvl1pPr marL="0" indent="0">
              <a:buFontTx/>
              <a:buNone/>
              <a:defRPr lang="en-US" sz="2051" b="1" i="0" cap="all" baseline="0" dirty="0">
                <a:solidFill>
                  <a:schemeClr val="bg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topic description</a:t>
            </a:r>
          </a:p>
        </p:txBody>
      </p:sp>
      <p:sp>
        <p:nvSpPr>
          <p:cNvPr id="38" name="Text Placeholder 2">
            <a:extLst>
              <a:ext uri="{FF2B5EF4-FFF2-40B4-BE49-F238E27FC236}">
                <a16:creationId xmlns:a16="http://schemas.microsoft.com/office/drawing/2014/main" id="{FC4893B3-8D3E-8644-AE0F-C0BCA8CE6E20}"/>
              </a:ext>
            </a:extLst>
          </p:cNvPr>
          <p:cNvSpPr>
            <a:spLocks noGrp="1"/>
          </p:cNvSpPr>
          <p:nvPr>
            <p:ph type="body" sz="quarter" idx="38" hasCustomPrompt="1"/>
          </p:nvPr>
        </p:nvSpPr>
        <p:spPr>
          <a:xfrm>
            <a:off x="8525040" y="3920651"/>
            <a:ext cx="2742931" cy="1754249"/>
          </a:xfrm>
        </p:spPr>
        <p:txBody>
          <a:bodyPr lIns="0">
            <a:normAutofit/>
          </a:bodyPr>
          <a:lstStyle>
            <a:lvl1pPr marL="0" indent="0">
              <a:lnSpc>
                <a:spcPct val="110000"/>
              </a:lnSpc>
              <a:buFontTx/>
              <a:buNone/>
              <a:defRPr sz="1400" b="0" i="0">
                <a:solidFill>
                  <a:schemeClr val="bg1"/>
                </a:solidFill>
              </a:defRPr>
            </a:lvl1pPr>
            <a:lvl2pPr marL="457099" indent="0">
              <a:buFontTx/>
              <a:buNone/>
              <a:defRPr sz="1401" b="0" i="0"/>
            </a:lvl2pPr>
            <a:lvl3pPr marL="914196" indent="0">
              <a:buFontTx/>
              <a:buNone/>
              <a:defRPr sz="1401" b="0" i="0"/>
            </a:lvl3pPr>
            <a:lvl4pPr>
              <a:defRPr sz="1601"/>
            </a:lvl4pPr>
            <a:lvl5pPr>
              <a:defRPr sz="1601"/>
            </a:lvl5pPr>
          </a:lstStyle>
          <a:p>
            <a:pPr lvl="0"/>
            <a:r>
              <a:rPr lang="en-US"/>
              <a:t>Font size min 14pt recommended and line spacing of at least Multiple 1.1</a:t>
            </a:r>
          </a:p>
          <a:p>
            <a:pPr lvl="0"/>
            <a:r>
              <a:rPr lang="pt-BR"/>
              <a:t>Apita </a:t>
            </a:r>
            <a:r>
              <a:rPr lang="pt-BR" err="1"/>
              <a:t>imentemqui</a:t>
            </a:r>
            <a:r>
              <a:rPr lang="pt-BR"/>
              <a:t> te </a:t>
            </a:r>
            <a:r>
              <a:rPr lang="pt-BR" err="1"/>
              <a:t>sunte</a:t>
            </a:r>
            <a:r>
              <a:rPr lang="pt-BR"/>
              <a:t> </a:t>
            </a:r>
            <a:r>
              <a:rPr lang="pt-BR" err="1"/>
              <a:t>cuptia</a:t>
            </a:r>
            <a:r>
              <a:rPr lang="pt-BR"/>
              <a:t> </a:t>
            </a:r>
            <a:r>
              <a:rPr lang="pt-BR" err="1"/>
              <a:t>sam</a:t>
            </a:r>
            <a:r>
              <a:rPr lang="pt-BR"/>
              <a:t> cus </a:t>
            </a:r>
            <a:r>
              <a:rPr lang="pt-BR" err="1"/>
              <a:t>dem</a:t>
            </a:r>
            <a:r>
              <a:rPr lang="pt-BR"/>
              <a:t> </a:t>
            </a:r>
            <a:r>
              <a:rPr lang="pt-BR" err="1"/>
              <a:t>qui</a:t>
            </a:r>
            <a:r>
              <a:rPr lang="pt-BR"/>
              <a:t> </a:t>
            </a:r>
            <a:r>
              <a:rPr lang="pt-BR" err="1"/>
              <a:t>deni</a:t>
            </a:r>
            <a:r>
              <a:rPr lang="pt-BR"/>
              <a:t> </a:t>
            </a:r>
            <a:r>
              <a:rPr lang="pt-BR" err="1"/>
              <a:t>incitatet</a:t>
            </a:r>
            <a:r>
              <a:rPr lang="pt-BR"/>
              <a:t> </a:t>
            </a:r>
            <a:r>
              <a:rPr lang="pt-BR" err="1"/>
              <a:t>nonsend</a:t>
            </a:r>
            <a:r>
              <a:rPr lang="pt-BR"/>
              <a:t>?</a:t>
            </a:r>
          </a:p>
        </p:txBody>
      </p:sp>
      <p:sp>
        <p:nvSpPr>
          <p:cNvPr id="39" name="Text Placeholder 2">
            <a:extLst>
              <a:ext uri="{FF2B5EF4-FFF2-40B4-BE49-F238E27FC236}">
                <a16:creationId xmlns:a16="http://schemas.microsoft.com/office/drawing/2014/main" id="{A3826E4A-8085-7E42-8CD1-66FAE6A8A205}"/>
              </a:ext>
            </a:extLst>
          </p:cNvPr>
          <p:cNvSpPr>
            <a:spLocks noGrp="1"/>
          </p:cNvSpPr>
          <p:nvPr>
            <p:ph type="body" sz="quarter" idx="39" hasCustomPrompt="1"/>
          </p:nvPr>
        </p:nvSpPr>
        <p:spPr>
          <a:xfrm>
            <a:off x="8525040" y="3246612"/>
            <a:ext cx="2742931" cy="605466"/>
          </a:xfrm>
        </p:spPr>
        <p:txBody>
          <a:bodyPr vert="horz" lIns="0" tIns="0" rIns="0" bIns="0" rtlCol="0" anchor="t" anchorCtr="0">
            <a:noAutofit/>
          </a:bodyPr>
          <a:lstStyle>
            <a:lvl1pPr marL="0" indent="0">
              <a:buFontTx/>
              <a:buNone/>
              <a:defRPr lang="en-US" sz="2051" b="1" i="0" cap="all" baseline="0" dirty="0">
                <a:solidFill>
                  <a:schemeClr val="bg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topic description</a:t>
            </a:r>
          </a:p>
        </p:txBody>
      </p:sp>
      <p:sp>
        <p:nvSpPr>
          <p:cNvPr id="16" name="Slide Number Placeholder 2">
            <a:extLst>
              <a:ext uri="{FF2B5EF4-FFF2-40B4-BE49-F238E27FC236}">
                <a16:creationId xmlns:a16="http://schemas.microsoft.com/office/drawing/2014/main" id="{A7E68BA8-9486-3A45-911E-59340889CA7B}"/>
              </a:ext>
            </a:extLst>
          </p:cNvPr>
          <p:cNvSpPr>
            <a:spLocks noGrp="1"/>
          </p:cNvSpPr>
          <p:nvPr>
            <p:ph type="sldNum" sz="quarter" idx="10"/>
          </p:nvPr>
        </p:nvSpPr>
        <p:spPr>
          <a:xfrm>
            <a:off x="11707151" y="6354240"/>
            <a:ext cx="399651" cy="312098"/>
          </a:xfrm>
        </p:spPr>
        <p:txBody>
          <a:bodyPr/>
          <a:lstStyle>
            <a:lvl1pPr>
              <a:defRPr>
                <a:solidFill>
                  <a:schemeClr val="bg2"/>
                </a:solidFill>
              </a:defRPr>
            </a:lvl1pPr>
          </a:lstStyle>
          <a:p>
            <a:fld id="{234755BD-B4AC-9044-BCE4-27904766F8BB}" type="slidenum">
              <a:rPr lang="en-US" smtClean="0"/>
              <a:pPr/>
              <a:t>‹#›</a:t>
            </a:fld>
            <a:endParaRPr lang="en-US" dirty="0"/>
          </a:p>
        </p:txBody>
      </p:sp>
    </p:spTree>
    <p:extLst>
      <p:ext uri="{BB962C8B-B14F-4D97-AF65-F5344CB8AC3E}">
        <p14:creationId xmlns:p14="http://schemas.microsoft.com/office/powerpoint/2010/main" val="1230285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s with Subtitle - Whit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3CDAF1-4BB2-9E42-A71C-4F5460496E60}"/>
              </a:ext>
            </a:extLst>
          </p:cNvPr>
          <p:cNvSpPr>
            <a:spLocks noGrp="1"/>
          </p:cNvSpPr>
          <p:nvPr>
            <p:ph type="sldNum" sz="quarter" idx="10"/>
          </p:nvPr>
        </p:nvSpPr>
        <p:spPr/>
        <p:txBody>
          <a:bodyPr/>
          <a:lstStyle/>
          <a:p>
            <a:fld id="{234755BD-B4AC-9044-BCE4-27904766F8BB}" type="slidenum">
              <a:rPr lang="en-US" smtClean="0"/>
              <a:t>‹#›</a:t>
            </a:fld>
            <a:endParaRPr lang="en-US" dirty="0"/>
          </a:p>
        </p:txBody>
      </p:sp>
      <p:sp>
        <p:nvSpPr>
          <p:cNvPr id="34" name="Picture Placeholder 31">
            <a:extLst>
              <a:ext uri="{FF2B5EF4-FFF2-40B4-BE49-F238E27FC236}">
                <a16:creationId xmlns:a16="http://schemas.microsoft.com/office/drawing/2014/main" id="{FAF2A23B-AF0C-A64A-AB99-930AF80C795C}"/>
              </a:ext>
            </a:extLst>
          </p:cNvPr>
          <p:cNvSpPr>
            <a:spLocks noGrp="1"/>
          </p:cNvSpPr>
          <p:nvPr>
            <p:ph type="pic" sz="quarter" idx="27" hasCustomPrompt="1"/>
          </p:nvPr>
        </p:nvSpPr>
        <p:spPr>
          <a:xfrm>
            <a:off x="4723668" y="2433912"/>
            <a:ext cx="546443" cy="546497"/>
          </a:xfrm>
        </p:spPr>
        <p:txBody>
          <a:bodyPr>
            <a:normAutofit/>
          </a:bodyPr>
          <a:lstStyle>
            <a:lvl1pPr marL="0" indent="0" algn="ctr">
              <a:buNone/>
              <a:defRPr sz="1200">
                <a:solidFill>
                  <a:schemeClr val="accent3"/>
                </a:solidFill>
              </a:defRPr>
            </a:lvl1pPr>
          </a:lstStyle>
          <a:p>
            <a:r>
              <a:rPr lang="en-US" dirty="0"/>
              <a:t>icon</a:t>
            </a:r>
          </a:p>
        </p:txBody>
      </p:sp>
      <p:sp>
        <p:nvSpPr>
          <p:cNvPr id="35" name="Picture Placeholder 31">
            <a:extLst>
              <a:ext uri="{FF2B5EF4-FFF2-40B4-BE49-F238E27FC236}">
                <a16:creationId xmlns:a16="http://schemas.microsoft.com/office/drawing/2014/main" id="{7F3C18A3-F71E-4D4B-A1ED-3DEBA9639E0F}"/>
              </a:ext>
            </a:extLst>
          </p:cNvPr>
          <p:cNvSpPr>
            <a:spLocks noGrp="1"/>
          </p:cNvSpPr>
          <p:nvPr>
            <p:ph type="pic" sz="quarter" idx="28" hasCustomPrompt="1"/>
          </p:nvPr>
        </p:nvSpPr>
        <p:spPr>
          <a:xfrm>
            <a:off x="908579" y="2433912"/>
            <a:ext cx="546443" cy="546497"/>
          </a:xfrm>
        </p:spPr>
        <p:txBody>
          <a:bodyPr>
            <a:normAutofit/>
          </a:bodyPr>
          <a:lstStyle>
            <a:lvl1pPr marL="0" indent="0" algn="ctr">
              <a:buNone/>
              <a:defRPr sz="1200">
                <a:solidFill>
                  <a:schemeClr val="accent3"/>
                </a:solidFill>
              </a:defRPr>
            </a:lvl1pPr>
          </a:lstStyle>
          <a:p>
            <a:r>
              <a:rPr lang="en-US" dirty="0"/>
              <a:t>icon</a:t>
            </a:r>
          </a:p>
        </p:txBody>
      </p:sp>
      <p:sp>
        <p:nvSpPr>
          <p:cNvPr id="36" name="Picture Placeholder 31">
            <a:extLst>
              <a:ext uri="{FF2B5EF4-FFF2-40B4-BE49-F238E27FC236}">
                <a16:creationId xmlns:a16="http://schemas.microsoft.com/office/drawing/2014/main" id="{B5BA7133-130D-6B49-B85A-99BD6C472AA3}"/>
              </a:ext>
            </a:extLst>
          </p:cNvPr>
          <p:cNvSpPr>
            <a:spLocks noGrp="1"/>
          </p:cNvSpPr>
          <p:nvPr>
            <p:ph type="pic" sz="quarter" idx="29" hasCustomPrompt="1"/>
          </p:nvPr>
        </p:nvSpPr>
        <p:spPr>
          <a:xfrm>
            <a:off x="8538757" y="2433912"/>
            <a:ext cx="546443" cy="546497"/>
          </a:xfrm>
        </p:spPr>
        <p:txBody>
          <a:bodyPr>
            <a:normAutofit/>
          </a:bodyPr>
          <a:lstStyle>
            <a:lvl1pPr marL="0" indent="0" algn="ctr">
              <a:buNone/>
              <a:defRPr sz="1200">
                <a:solidFill>
                  <a:schemeClr val="accent3"/>
                </a:solidFill>
              </a:defRPr>
            </a:lvl1pPr>
          </a:lstStyle>
          <a:p>
            <a:r>
              <a:rPr lang="en-US" dirty="0"/>
              <a:t>icon</a:t>
            </a:r>
          </a:p>
        </p:txBody>
      </p:sp>
      <p:cxnSp>
        <p:nvCxnSpPr>
          <p:cNvPr id="24" name="Straight Connector 23">
            <a:extLst>
              <a:ext uri="{FF2B5EF4-FFF2-40B4-BE49-F238E27FC236}">
                <a16:creationId xmlns:a16="http://schemas.microsoft.com/office/drawing/2014/main" id="{D5742076-30CF-D54A-A712-7525A570EC95}"/>
              </a:ext>
            </a:extLst>
          </p:cNvPr>
          <p:cNvCxnSpPr>
            <a:cxnSpLocks/>
          </p:cNvCxnSpPr>
          <p:nvPr userDrawn="1"/>
        </p:nvCxnSpPr>
        <p:spPr>
          <a:xfrm>
            <a:off x="897120" y="1752597"/>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25" name="Title Placeholder 17">
            <a:extLst>
              <a:ext uri="{FF2B5EF4-FFF2-40B4-BE49-F238E27FC236}">
                <a16:creationId xmlns:a16="http://schemas.microsoft.com/office/drawing/2014/main" id="{FF6A2955-3728-F346-BC72-A52E0796B737}"/>
              </a:ext>
            </a:extLst>
          </p:cNvPr>
          <p:cNvSpPr>
            <a:spLocks noGrp="1"/>
          </p:cNvSpPr>
          <p:nvPr>
            <p:ph type="title"/>
          </p:nvPr>
        </p:nvSpPr>
        <p:spPr>
          <a:xfrm>
            <a:off x="912570" y="349504"/>
            <a:ext cx="8997550" cy="798177"/>
          </a:xfrm>
          <a:prstGeom prst="rect">
            <a:avLst/>
          </a:prstGeom>
        </p:spPr>
        <p:txBody>
          <a:bodyPr vert="horz" lIns="0" tIns="45720" rIns="91440" bIns="45720" rtlCol="0" anchor="b" anchorCtr="0">
            <a:noAutofit/>
          </a:bodyPr>
          <a:lstStyle/>
          <a:p>
            <a:r>
              <a:rPr lang="en-US"/>
              <a:t>Click to edit Master title style</a:t>
            </a:r>
          </a:p>
        </p:txBody>
      </p:sp>
      <p:sp>
        <p:nvSpPr>
          <p:cNvPr id="29" name="Text Placeholder 2">
            <a:extLst>
              <a:ext uri="{FF2B5EF4-FFF2-40B4-BE49-F238E27FC236}">
                <a16:creationId xmlns:a16="http://schemas.microsoft.com/office/drawing/2014/main" id="{5C57C253-A490-A949-A804-53051B8B6E11}"/>
              </a:ext>
            </a:extLst>
          </p:cNvPr>
          <p:cNvSpPr>
            <a:spLocks noGrp="1"/>
          </p:cNvSpPr>
          <p:nvPr>
            <p:ph type="body" sz="quarter" idx="30" hasCustomPrompt="1"/>
          </p:nvPr>
        </p:nvSpPr>
        <p:spPr>
          <a:xfrm>
            <a:off x="897120" y="1182684"/>
            <a:ext cx="10109050" cy="350091"/>
          </a:xfrm>
        </p:spPr>
        <p:txBody>
          <a:bodyPr lIns="0">
            <a:noAutofit/>
          </a:bodyPr>
          <a:lstStyle>
            <a:lvl1pPr marL="0" indent="0">
              <a:buFontTx/>
              <a:buNone/>
              <a:defRPr sz="1800" b="0" i="1">
                <a:solidFill>
                  <a:schemeClr val="tx1"/>
                </a:solidFill>
                <a:latin typeface="Cambria" panose="02040503050406030204" pitchFamily="18" charset="0"/>
              </a:defRPr>
            </a:lvl1pPr>
            <a:lvl2pPr>
              <a:defRPr sz="1436"/>
            </a:lvl2pPr>
            <a:lvl3pPr>
              <a:defRPr sz="1436"/>
            </a:lvl3pPr>
            <a:lvl4pPr>
              <a:defRPr sz="1436"/>
            </a:lvl4pPr>
            <a:lvl5pPr>
              <a:defRPr sz="1436"/>
            </a:lvl5pPr>
          </a:lstStyle>
          <a:p>
            <a:pPr lvl="0"/>
            <a:r>
              <a:rPr lang="en-US"/>
              <a:t>Subtitle if needed Cambria Italic 18pt font lorem ipsum</a:t>
            </a:r>
          </a:p>
        </p:txBody>
      </p:sp>
      <p:pic>
        <p:nvPicPr>
          <p:cNvPr id="15" name="Graphic 14">
            <a:extLst>
              <a:ext uri="{FF2B5EF4-FFF2-40B4-BE49-F238E27FC236}">
                <a16:creationId xmlns:a16="http://schemas.microsoft.com/office/drawing/2014/main" id="{90E157DF-5512-5F44-8803-64EA107D453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45" y="258793"/>
            <a:ext cx="1561196" cy="216854"/>
          </a:xfrm>
          <a:prstGeom prst="rect">
            <a:avLst/>
          </a:prstGeom>
        </p:spPr>
      </p:pic>
      <p:sp>
        <p:nvSpPr>
          <p:cNvPr id="30" name="Text Placeholder 2">
            <a:extLst>
              <a:ext uri="{FF2B5EF4-FFF2-40B4-BE49-F238E27FC236}">
                <a16:creationId xmlns:a16="http://schemas.microsoft.com/office/drawing/2014/main" id="{9DA1E1B5-A2FA-1E47-A84A-7B921641FE30}"/>
              </a:ext>
            </a:extLst>
          </p:cNvPr>
          <p:cNvSpPr>
            <a:spLocks noGrp="1"/>
          </p:cNvSpPr>
          <p:nvPr>
            <p:ph type="body" sz="quarter" idx="20" hasCustomPrompt="1"/>
          </p:nvPr>
        </p:nvSpPr>
        <p:spPr>
          <a:xfrm>
            <a:off x="897120" y="3921067"/>
            <a:ext cx="2742931" cy="1754249"/>
          </a:xfrm>
        </p:spPr>
        <p:txBody>
          <a:bodyPr lIns="0">
            <a:normAutofit/>
          </a:bodyPr>
          <a:lstStyle>
            <a:lvl1pPr marL="0" indent="0">
              <a:lnSpc>
                <a:spcPct val="110000"/>
              </a:lnSpc>
              <a:buFontTx/>
              <a:buNone/>
              <a:defRPr sz="1400" b="0" i="0">
                <a:solidFill>
                  <a:schemeClr val="tx1"/>
                </a:solidFill>
              </a:defRPr>
            </a:lvl1pPr>
            <a:lvl2pPr marL="457099" indent="0">
              <a:buFontTx/>
              <a:buNone/>
              <a:defRPr sz="1401" b="0" i="0"/>
            </a:lvl2pPr>
            <a:lvl3pPr marL="914196" indent="0">
              <a:buFontTx/>
              <a:buNone/>
              <a:defRPr sz="1401" b="0" i="0"/>
            </a:lvl3pPr>
            <a:lvl4pPr>
              <a:defRPr sz="1601"/>
            </a:lvl4pPr>
            <a:lvl5pPr>
              <a:defRPr sz="1601"/>
            </a:lvl5pPr>
          </a:lstStyle>
          <a:p>
            <a:pPr lvl="0"/>
            <a:r>
              <a:rPr lang="en-US"/>
              <a:t>Font size min 14pt recommended and line spacing of at least Multiple 1.1</a:t>
            </a:r>
          </a:p>
          <a:p>
            <a:pPr lvl="0"/>
            <a:r>
              <a:rPr lang="pt-BR"/>
              <a:t>Apita </a:t>
            </a:r>
            <a:r>
              <a:rPr lang="pt-BR" err="1"/>
              <a:t>imentemqui</a:t>
            </a:r>
            <a:r>
              <a:rPr lang="pt-BR"/>
              <a:t> te </a:t>
            </a:r>
            <a:r>
              <a:rPr lang="pt-BR" err="1"/>
              <a:t>sunte</a:t>
            </a:r>
            <a:r>
              <a:rPr lang="pt-BR"/>
              <a:t> </a:t>
            </a:r>
            <a:r>
              <a:rPr lang="pt-BR" err="1"/>
              <a:t>cuptia</a:t>
            </a:r>
            <a:r>
              <a:rPr lang="pt-BR"/>
              <a:t> </a:t>
            </a:r>
            <a:r>
              <a:rPr lang="pt-BR" err="1"/>
              <a:t>sam</a:t>
            </a:r>
            <a:r>
              <a:rPr lang="pt-BR"/>
              <a:t> cus </a:t>
            </a:r>
            <a:r>
              <a:rPr lang="pt-BR" err="1"/>
              <a:t>dem</a:t>
            </a:r>
            <a:r>
              <a:rPr lang="pt-BR"/>
              <a:t> </a:t>
            </a:r>
            <a:r>
              <a:rPr lang="pt-BR" err="1"/>
              <a:t>qui</a:t>
            </a:r>
            <a:r>
              <a:rPr lang="pt-BR"/>
              <a:t> </a:t>
            </a:r>
            <a:r>
              <a:rPr lang="pt-BR" err="1"/>
              <a:t>deni</a:t>
            </a:r>
            <a:r>
              <a:rPr lang="pt-BR"/>
              <a:t> </a:t>
            </a:r>
            <a:r>
              <a:rPr lang="pt-BR" err="1"/>
              <a:t>incitatet</a:t>
            </a:r>
            <a:r>
              <a:rPr lang="pt-BR"/>
              <a:t> </a:t>
            </a:r>
            <a:r>
              <a:rPr lang="pt-BR" err="1"/>
              <a:t>nonsend</a:t>
            </a:r>
            <a:r>
              <a:rPr lang="pt-BR"/>
              <a:t>?</a:t>
            </a:r>
          </a:p>
        </p:txBody>
      </p:sp>
      <p:sp>
        <p:nvSpPr>
          <p:cNvPr id="31" name="Text Placeholder 2">
            <a:extLst>
              <a:ext uri="{FF2B5EF4-FFF2-40B4-BE49-F238E27FC236}">
                <a16:creationId xmlns:a16="http://schemas.microsoft.com/office/drawing/2014/main" id="{4360D8B5-69C3-944C-BE40-F9688610EBC5}"/>
              </a:ext>
            </a:extLst>
          </p:cNvPr>
          <p:cNvSpPr>
            <a:spLocks noGrp="1"/>
          </p:cNvSpPr>
          <p:nvPr>
            <p:ph type="body" sz="quarter" idx="31" hasCustomPrompt="1"/>
          </p:nvPr>
        </p:nvSpPr>
        <p:spPr>
          <a:xfrm>
            <a:off x="897120" y="3247028"/>
            <a:ext cx="2742931" cy="605466"/>
          </a:xfrm>
        </p:spPr>
        <p:txBody>
          <a:bodyPr vert="horz" lIns="0" tIns="0" rIns="0" bIns="0" rtlCol="0" anchor="t" anchorCtr="0">
            <a:noAutofit/>
          </a:bodyPr>
          <a:lstStyle>
            <a:lvl1pPr marL="0" indent="0">
              <a:buFontTx/>
              <a:buNone/>
              <a:defRPr lang="en-US" sz="2051"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topic description</a:t>
            </a:r>
          </a:p>
        </p:txBody>
      </p:sp>
      <p:sp>
        <p:nvSpPr>
          <p:cNvPr id="32" name="Text Placeholder 2">
            <a:extLst>
              <a:ext uri="{FF2B5EF4-FFF2-40B4-BE49-F238E27FC236}">
                <a16:creationId xmlns:a16="http://schemas.microsoft.com/office/drawing/2014/main" id="{9FCCB7AA-2239-B042-A1E7-35F098B7F1F0}"/>
              </a:ext>
            </a:extLst>
          </p:cNvPr>
          <p:cNvSpPr>
            <a:spLocks noGrp="1"/>
          </p:cNvSpPr>
          <p:nvPr>
            <p:ph type="body" sz="quarter" idx="36" hasCustomPrompt="1"/>
          </p:nvPr>
        </p:nvSpPr>
        <p:spPr>
          <a:xfrm>
            <a:off x="4711080" y="3920651"/>
            <a:ext cx="2742931" cy="1754249"/>
          </a:xfrm>
        </p:spPr>
        <p:txBody>
          <a:bodyPr lIns="0">
            <a:normAutofit/>
          </a:bodyPr>
          <a:lstStyle>
            <a:lvl1pPr marL="0" indent="0">
              <a:lnSpc>
                <a:spcPct val="110000"/>
              </a:lnSpc>
              <a:buFontTx/>
              <a:buNone/>
              <a:defRPr sz="1400" b="0" i="0">
                <a:solidFill>
                  <a:schemeClr val="tx1"/>
                </a:solidFill>
              </a:defRPr>
            </a:lvl1pPr>
            <a:lvl2pPr marL="457099" indent="0">
              <a:buFontTx/>
              <a:buNone/>
              <a:defRPr sz="1401" b="0" i="0"/>
            </a:lvl2pPr>
            <a:lvl3pPr marL="914196" indent="0">
              <a:buFontTx/>
              <a:buNone/>
              <a:defRPr sz="1401" b="0" i="0"/>
            </a:lvl3pPr>
            <a:lvl4pPr>
              <a:defRPr sz="1601"/>
            </a:lvl4pPr>
            <a:lvl5pPr>
              <a:defRPr sz="1601"/>
            </a:lvl5pPr>
          </a:lstStyle>
          <a:p>
            <a:pPr lvl="0"/>
            <a:r>
              <a:rPr lang="en-US"/>
              <a:t>Font size min 14pt recommended and line spacing of at least Multiple 1.1</a:t>
            </a:r>
          </a:p>
          <a:p>
            <a:pPr lvl="0"/>
            <a:r>
              <a:rPr lang="pt-BR"/>
              <a:t>Apita </a:t>
            </a:r>
            <a:r>
              <a:rPr lang="pt-BR" err="1"/>
              <a:t>imentemqui</a:t>
            </a:r>
            <a:r>
              <a:rPr lang="pt-BR"/>
              <a:t> te </a:t>
            </a:r>
            <a:r>
              <a:rPr lang="pt-BR" err="1"/>
              <a:t>sunte</a:t>
            </a:r>
            <a:r>
              <a:rPr lang="pt-BR"/>
              <a:t> </a:t>
            </a:r>
            <a:r>
              <a:rPr lang="pt-BR" err="1"/>
              <a:t>cuptia</a:t>
            </a:r>
            <a:r>
              <a:rPr lang="pt-BR"/>
              <a:t> </a:t>
            </a:r>
            <a:r>
              <a:rPr lang="pt-BR" err="1"/>
              <a:t>sam</a:t>
            </a:r>
            <a:r>
              <a:rPr lang="pt-BR"/>
              <a:t> cus </a:t>
            </a:r>
            <a:r>
              <a:rPr lang="pt-BR" err="1"/>
              <a:t>dem</a:t>
            </a:r>
            <a:r>
              <a:rPr lang="pt-BR"/>
              <a:t> </a:t>
            </a:r>
            <a:r>
              <a:rPr lang="pt-BR" err="1"/>
              <a:t>qui</a:t>
            </a:r>
            <a:r>
              <a:rPr lang="pt-BR"/>
              <a:t> </a:t>
            </a:r>
            <a:r>
              <a:rPr lang="pt-BR" err="1"/>
              <a:t>deni</a:t>
            </a:r>
            <a:r>
              <a:rPr lang="pt-BR"/>
              <a:t> </a:t>
            </a:r>
            <a:r>
              <a:rPr lang="pt-BR" err="1"/>
              <a:t>incitatet</a:t>
            </a:r>
            <a:r>
              <a:rPr lang="pt-BR"/>
              <a:t> </a:t>
            </a:r>
            <a:r>
              <a:rPr lang="pt-BR" err="1"/>
              <a:t>nonsend</a:t>
            </a:r>
            <a:r>
              <a:rPr lang="pt-BR"/>
              <a:t>?</a:t>
            </a:r>
          </a:p>
        </p:txBody>
      </p:sp>
      <p:sp>
        <p:nvSpPr>
          <p:cNvPr id="33" name="Text Placeholder 2">
            <a:extLst>
              <a:ext uri="{FF2B5EF4-FFF2-40B4-BE49-F238E27FC236}">
                <a16:creationId xmlns:a16="http://schemas.microsoft.com/office/drawing/2014/main" id="{BDAF0A65-F0B6-0D40-B8FD-B6C595CA78E1}"/>
              </a:ext>
            </a:extLst>
          </p:cNvPr>
          <p:cNvSpPr>
            <a:spLocks noGrp="1"/>
          </p:cNvSpPr>
          <p:nvPr>
            <p:ph type="body" sz="quarter" idx="37" hasCustomPrompt="1"/>
          </p:nvPr>
        </p:nvSpPr>
        <p:spPr>
          <a:xfrm>
            <a:off x="4711080" y="3246612"/>
            <a:ext cx="2742931" cy="605466"/>
          </a:xfrm>
        </p:spPr>
        <p:txBody>
          <a:bodyPr vert="horz" lIns="0" tIns="0" rIns="0" bIns="0" rtlCol="0" anchor="t" anchorCtr="0">
            <a:noAutofit/>
          </a:bodyPr>
          <a:lstStyle>
            <a:lvl1pPr marL="0" indent="0">
              <a:buFontTx/>
              <a:buNone/>
              <a:defRPr lang="en-US" sz="2051"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topic description</a:t>
            </a:r>
          </a:p>
        </p:txBody>
      </p:sp>
      <p:sp>
        <p:nvSpPr>
          <p:cNvPr id="37" name="Text Placeholder 2">
            <a:extLst>
              <a:ext uri="{FF2B5EF4-FFF2-40B4-BE49-F238E27FC236}">
                <a16:creationId xmlns:a16="http://schemas.microsoft.com/office/drawing/2014/main" id="{6A050A0B-00AD-BD4F-9A7D-95B364C76487}"/>
              </a:ext>
            </a:extLst>
          </p:cNvPr>
          <p:cNvSpPr>
            <a:spLocks noGrp="1"/>
          </p:cNvSpPr>
          <p:nvPr>
            <p:ph type="body" sz="quarter" idx="38" hasCustomPrompt="1"/>
          </p:nvPr>
        </p:nvSpPr>
        <p:spPr>
          <a:xfrm>
            <a:off x="8525040" y="3920651"/>
            <a:ext cx="2742931" cy="1754249"/>
          </a:xfrm>
        </p:spPr>
        <p:txBody>
          <a:bodyPr lIns="0">
            <a:normAutofit/>
          </a:bodyPr>
          <a:lstStyle>
            <a:lvl1pPr marL="0" indent="0">
              <a:lnSpc>
                <a:spcPct val="110000"/>
              </a:lnSpc>
              <a:buFontTx/>
              <a:buNone/>
              <a:defRPr sz="1400" b="0" i="0">
                <a:solidFill>
                  <a:schemeClr val="tx1"/>
                </a:solidFill>
              </a:defRPr>
            </a:lvl1pPr>
            <a:lvl2pPr marL="457099" indent="0">
              <a:buFontTx/>
              <a:buNone/>
              <a:defRPr sz="1401" b="0" i="0"/>
            </a:lvl2pPr>
            <a:lvl3pPr marL="914196" indent="0">
              <a:buFontTx/>
              <a:buNone/>
              <a:defRPr sz="1401" b="0" i="0"/>
            </a:lvl3pPr>
            <a:lvl4pPr>
              <a:defRPr sz="1601"/>
            </a:lvl4pPr>
            <a:lvl5pPr>
              <a:defRPr sz="1601"/>
            </a:lvl5pPr>
          </a:lstStyle>
          <a:p>
            <a:pPr lvl="0"/>
            <a:r>
              <a:rPr lang="en-US"/>
              <a:t>Font size min 14pt recommended and line spacing of at least Multiple 1.1</a:t>
            </a:r>
          </a:p>
          <a:p>
            <a:pPr lvl="0"/>
            <a:r>
              <a:rPr lang="pt-BR"/>
              <a:t>Apita </a:t>
            </a:r>
            <a:r>
              <a:rPr lang="pt-BR" err="1"/>
              <a:t>imentemqui</a:t>
            </a:r>
            <a:r>
              <a:rPr lang="pt-BR"/>
              <a:t> te </a:t>
            </a:r>
            <a:r>
              <a:rPr lang="pt-BR" err="1"/>
              <a:t>sunte</a:t>
            </a:r>
            <a:r>
              <a:rPr lang="pt-BR"/>
              <a:t> </a:t>
            </a:r>
            <a:r>
              <a:rPr lang="pt-BR" err="1"/>
              <a:t>cuptia</a:t>
            </a:r>
            <a:r>
              <a:rPr lang="pt-BR"/>
              <a:t> </a:t>
            </a:r>
            <a:r>
              <a:rPr lang="pt-BR" err="1"/>
              <a:t>sam</a:t>
            </a:r>
            <a:r>
              <a:rPr lang="pt-BR"/>
              <a:t> cus </a:t>
            </a:r>
            <a:r>
              <a:rPr lang="pt-BR" err="1"/>
              <a:t>dem</a:t>
            </a:r>
            <a:r>
              <a:rPr lang="pt-BR"/>
              <a:t> </a:t>
            </a:r>
            <a:r>
              <a:rPr lang="pt-BR" err="1"/>
              <a:t>qui</a:t>
            </a:r>
            <a:r>
              <a:rPr lang="pt-BR"/>
              <a:t> </a:t>
            </a:r>
            <a:r>
              <a:rPr lang="pt-BR" err="1"/>
              <a:t>deni</a:t>
            </a:r>
            <a:r>
              <a:rPr lang="pt-BR"/>
              <a:t> </a:t>
            </a:r>
            <a:r>
              <a:rPr lang="pt-BR" err="1"/>
              <a:t>incitatet</a:t>
            </a:r>
            <a:r>
              <a:rPr lang="pt-BR"/>
              <a:t> </a:t>
            </a:r>
            <a:r>
              <a:rPr lang="pt-BR" err="1"/>
              <a:t>nonsend</a:t>
            </a:r>
            <a:r>
              <a:rPr lang="pt-BR"/>
              <a:t>?</a:t>
            </a:r>
          </a:p>
        </p:txBody>
      </p:sp>
      <p:sp>
        <p:nvSpPr>
          <p:cNvPr id="38" name="Text Placeholder 2">
            <a:extLst>
              <a:ext uri="{FF2B5EF4-FFF2-40B4-BE49-F238E27FC236}">
                <a16:creationId xmlns:a16="http://schemas.microsoft.com/office/drawing/2014/main" id="{3444BE53-DD7A-D545-ABC3-2B66F4F9613C}"/>
              </a:ext>
            </a:extLst>
          </p:cNvPr>
          <p:cNvSpPr>
            <a:spLocks noGrp="1"/>
          </p:cNvSpPr>
          <p:nvPr>
            <p:ph type="body" sz="quarter" idx="39" hasCustomPrompt="1"/>
          </p:nvPr>
        </p:nvSpPr>
        <p:spPr>
          <a:xfrm>
            <a:off x="8525040" y="3246612"/>
            <a:ext cx="2742931" cy="605466"/>
          </a:xfrm>
        </p:spPr>
        <p:txBody>
          <a:bodyPr vert="horz" lIns="0" tIns="0" rIns="0" bIns="0" rtlCol="0" anchor="t" anchorCtr="0">
            <a:noAutofit/>
          </a:bodyPr>
          <a:lstStyle>
            <a:lvl1pPr marL="0" indent="0">
              <a:buFontTx/>
              <a:buNone/>
              <a:defRPr lang="en-US" sz="2051"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topic description</a:t>
            </a:r>
          </a:p>
        </p:txBody>
      </p:sp>
    </p:spTree>
    <p:extLst>
      <p:ext uri="{BB962C8B-B14F-4D97-AF65-F5344CB8AC3E}">
        <p14:creationId xmlns:p14="http://schemas.microsoft.com/office/powerpoint/2010/main" val="3017351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Columns - Solid">
    <p:bg>
      <p:bgPr>
        <a:solidFill>
          <a:srgbClr val="113C5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3CDAF1-4BB2-9E42-A71C-4F5460496E60}"/>
              </a:ext>
            </a:extLst>
          </p:cNvPr>
          <p:cNvSpPr>
            <a:spLocks noGrp="1"/>
          </p:cNvSpPr>
          <p:nvPr>
            <p:ph type="sldNum" sz="quarter" idx="10"/>
          </p:nvPr>
        </p:nvSpPr>
        <p:spPr/>
        <p:txBody>
          <a:bodyPr/>
          <a:lstStyle>
            <a:lvl1pPr>
              <a:defRPr>
                <a:solidFill>
                  <a:schemeClr val="bg2"/>
                </a:solidFill>
              </a:defRPr>
            </a:lvl1pPr>
          </a:lstStyle>
          <a:p>
            <a:fld id="{234755BD-B4AC-9044-BCE4-27904766F8BB}" type="slidenum">
              <a:rPr lang="en-US" smtClean="0"/>
              <a:pPr/>
              <a:t>‹#›</a:t>
            </a:fld>
            <a:endParaRPr lang="en-US" dirty="0"/>
          </a:p>
        </p:txBody>
      </p:sp>
      <p:sp>
        <p:nvSpPr>
          <p:cNvPr id="55" name="Title Placeholder 17">
            <a:extLst>
              <a:ext uri="{FF2B5EF4-FFF2-40B4-BE49-F238E27FC236}">
                <a16:creationId xmlns:a16="http://schemas.microsoft.com/office/drawing/2014/main" id="{B1F1AE2D-D822-C04E-81ED-39C9F152D3C4}"/>
              </a:ext>
            </a:extLst>
          </p:cNvPr>
          <p:cNvSpPr>
            <a:spLocks noGrp="1"/>
          </p:cNvSpPr>
          <p:nvPr>
            <p:ph type="title"/>
          </p:nvPr>
        </p:nvSpPr>
        <p:spPr>
          <a:xfrm>
            <a:off x="912571" y="349506"/>
            <a:ext cx="8874759" cy="798177"/>
          </a:xfrm>
          <a:prstGeom prst="rect">
            <a:avLst/>
          </a:prstGeom>
        </p:spPr>
        <p:txBody>
          <a:bodyPr vert="horz" lIns="0" tIns="45720" rIns="91440" bIns="45720" rtlCol="0" anchor="b" anchorCtr="0">
            <a:noAutofit/>
          </a:bodyPr>
          <a:lstStyle>
            <a:lvl1pPr>
              <a:defRPr>
                <a:solidFill>
                  <a:schemeClr val="bg1"/>
                </a:solidFill>
              </a:defRPr>
            </a:lvl1pPr>
          </a:lstStyle>
          <a:p>
            <a:r>
              <a:rPr lang="en-US"/>
              <a:t>Click to edit Master title style</a:t>
            </a:r>
          </a:p>
        </p:txBody>
      </p:sp>
      <p:cxnSp>
        <p:nvCxnSpPr>
          <p:cNvPr id="22" name="Straight Connector 21">
            <a:extLst>
              <a:ext uri="{FF2B5EF4-FFF2-40B4-BE49-F238E27FC236}">
                <a16:creationId xmlns:a16="http://schemas.microsoft.com/office/drawing/2014/main" id="{DF8BBF27-E039-D94A-A108-37D475A1B9DC}"/>
              </a:ext>
            </a:extLst>
          </p:cNvPr>
          <p:cNvCxnSpPr>
            <a:cxnSpLocks/>
          </p:cNvCxnSpPr>
          <p:nvPr userDrawn="1"/>
        </p:nvCxnSpPr>
        <p:spPr>
          <a:xfrm>
            <a:off x="897121"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37" name="Picture Placeholder 31">
            <a:extLst>
              <a:ext uri="{FF2B5EF4-FFF2-40B4-BE49-F238E27FC236}">
                <a16:creationId xmlns:a16="http://schemas.microsoft.com/office/drawing/2014/main" id="{BC5B1BDF-387B-5246-8E69-336380B67456}"/>
              </a:ext>
            </a:extLst>
          </p:cNvPr>
          <p:cNvSpPr>
            <a:spLocks noGrp="1"/>
          </p:cNvSpPr>
          <p:nvPr>
            <p:ph type="pic" sz="quarter" idx="28" hasCustomPrompt="1"/>
          </p:nvPr>
        </p:nvSpPr>
        <p:spPr>
          <a:xfrm>
            <a:off x="910089" y="2369223"/>
            <a:ext cx="546443" cy="546497"/>
          </a:xfrm>
        </p:spPr>
        <p:txBody>
          <a:bodyPr>
            <a:normAutofit/>
          </a:bodyPr>
          <a:lstStyle>
            <a:lvl1pPr marL="0" indent="0" algn="ctr">
              <a:buNone/>
              <a:defRPr sz="1200">
                <a:solidFill>
                  <a:schemeClr val="accent3"/>
                </a:solidFill>
              </a:defRPr>
            </a:lvl1pPr>
          </a:lstStyle>
          <a:p>
            <a:r>
              <a:rPr lang="en-US" dirty="0"/>
              <a:t>icon</a:t>
            </a:r>
          </a:p>
        </p:txBody>
      </p:sp>
      <p:pic>
        <p:nvPicPr>
          <p:cNvPr id="23" name="Graphic 22">
            <a:extLst>
              <a:ext uri="{FF2B5EF4-FFF2-40B4-BE49-F238E27FC236}">
                <a16:creationId xmlns:a16="http://schemas.microsoft.com/office/drawing/2014/main" id="{3F6615B8-4182-3346-8F85-9239984EC9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27" y="259428"/>
            <a:ext cx="1561196" cy="216854"/>
          </a:xfrm>
          <a:prstGeom prst="rect">
            <a:avLst/>
          </a:prstGeom>
        </p:spPr>
      </p:pic>
      <p:sp>
        <p:nvSpPr>
          <p:cNvPr id="40" name="Text Placeholder 2">
            <a:extLst>
              <a:ext uri="{FF2B5EF4-FFF2-40B4-BE49-F238E27FC236}">
                <a16:creationId xmlns:a16="http://schemas.microsoft.com/office/drawing/2014/main" id="{316D3445-2E7A-5F4D-B9A0-E3BEBFF95CA0}"/>
              </a:ext>
            </a:extLst>
          </p:cNvPr>
          <p:cNvSpPr>
            <a:spLocks noGrp="1"/>
          </p:cNvSpPr>
          <p:nvPr>
            <p:ph type="body" sz="quarter" idx="31" hasCustomPrompt="1"/>
          </p:nvPr>
        </p:nvSpPr>
        <p:spPr>
          <a:xfrm>
            <a:off x="910089" y="3778175"/>
            <a:ext cx="2145344" cy="2101926"/>
          </a:xfrm>
        </p:spPr>
        <p:txBody>
          <a:bodyPr lIns="0">
            <a:noAutofit/>
          </a:bodyPr>
          <a:lstStyle>
            <a:lvl1pPr marL="0" indent="0">
              <a:lnSpc>
                <a:spcPct val="110000"/>
              </a:lnSpc>
              <a:spcBef>
                <a:spcPts val="1000"/>
              </a:spcBef>
              <a:buFontTx/>
              <a:buNone/>
              <a:defRPr sz="1400" b="0" i="0" baseline="0">
                <a:solidFill>
                  <a:schemeClr val="bg1"/>
                </a:solidFill>
              </a:defRPr>
            </a:lvl1pPr>
            <a:lvl2pPr marL="457099" indent="0">
              <a:buFontTx/>
              <a:buNone/>
              <a:defRPr sz="1401" b="0" i="0"/>
            </a:lvl2pPr>
            <a:lvl3pPr marL="914196" indent="0">
              <a:buFontTx/>
              <a:buNone/>
              <a:defRPr sz="1401" b="0" i="0"/>
            </a:lvl3pPr>
            <a:lvl4pPr>
              <a:defRPr sz="1601"/>
            </a:lvl4pPr>
            <a:lvl5pPr>
              <a:defRPr sz="1601"/>
            </a:lvl5pPr>
          </a:lstStyle>
          <a:p>
            <a:pPr lvl="0"/>
            <a:r>
              <a:rPr lang="en-US"/>
              <a:t>Font size min 14pt recommended and line spacing of at least Multiple 1.1</a:t>
            </a:r>
            <a:endParaRPr lang="pt-BR"/>
          </a:p>
          <a:p>
            <a:pPr lvl="0"/>
            <a:r>
              <a:rPr lang="pt-BR"/>
              <a:t>Apita </a:t>
            </a:r>
            <a:r>
              <a:rPr lang="pt-BR" err="1"/>
              <a:t>imentemqui</a:t>
            </a:r>
            <a:r>
              <a:rPr lang="pt-BR"/>
              <a:t> te </a:t>
            </a:r>
            <a:r>
              <a:rPr lang="pt-BR" err="1"/>
              <a:t>sunte</a:t>
            </a:r>
            <a:r>
              <a:rPr lang="pt-BR"/>
              <a:t> </a:t>
            </a:r>
            <a:r>
              <a:rPr lang="pt-BR" err="1"/>
              <a:t>cuptia</a:t>
            </a:r>
            <a:r>
              <a:rPr lang="pt-BR"/>
              <a:t> </a:t>
            </a:r>
            <a:r>
              <a:rPr lang="pt-BR" err="1"/>
              <a:t>sam</a:t>
            </a:r>
            <a:r>
              <a:rPr lang="pt-BR"/>
              <a:t> cus </a:t>
            </a:r>
            <a:r>
              <a:rPr lang="pt-BR" err="1"/>
              <a:t>dem</a:t>
            </a:r>
            <a:r>
              <a:rPr lang="pt-BR"/>
              <a:t> </a:t>
            </a:r>
            <a:r>
              <a:rPr lang="pt-BR" err="1"/>
              <a:t>qui</a:t>
            </a:r>
            <a:r>
              <a:rPr lang="pt-BR"/>
              <a:t> </a:t>
            </a:r>
            <a:r>
              <a:rPr lang="pt-BR" err="1"/>
              <a:t>deni</a:t>
            </a:r>
            <a:r>
              <a:rPr lang="pt-BR"/>
              <a:t> </a:t>
            </a:r>
            <a:r>
              <a:rPr lang="pt-BR" err="1"/>
              <a:t>incitatet</a:t>
            </a:r>
            <a:r>
              <a:rPr lang="pt-BR"/>
              <a:t> </a:t>
            </a:r>
            <a:r>
              <a:rPr lang="pt-BR" err="1"/>
              <a:t>nonsend</a:t>
            </a:r>
            <a:r>
              <a:rPr lang="pt-BR"/>
              <a:t>?</a:t>
            </a:r>
          </a:p>
        </p:txBody>
      </p:sp>
      <p:sp>
        <p:nvSpPr>
          <p:cNvPr id="41" name="Text Placeholder 2">
            <a:extLst>
              <a:ext uri="{FF2B5EF4-FFF2-40B4-BE49-F238E27FC236}">
                <a16:creationId xmlns:a16="http://schemas.microsoft.com/office/drawing/2014/main" id="{6EAEE96C-945F-5B44-A64C-E22806948B53}"/>
              </a:ext>
            </a:extLst>
          </p:cNvPr>
          <p:cNvSpPr>
            <a:spLocks noGrp="1"/>
          </p:cNvSpPr>
          <p:nvPr>
            <p:ph type="body" sz="quarter" idx="32" hasCustomPrompt="1"/>
          </p:nvPr>
        </p:nvSpPr>
        <p:spPr>
          <a:xfrm>
            <a:off x="910088" y="3083738"/>
            <a:ext cx="2145345" cy="605466"/>
          </a:xfrm>
        </p:spPr>
        <p:txBody>
          <a:bodyPr vert="horz" lIns="0" tIns="0" rIns="0" bIns="0" rtlCol="0" anchor="t" anchorCtr="0">
            <a:noAutofit/>
          </a:bodyPr>
          <a:lstStyle>
            <a:lvl1pPr marL="0" indent="0">
              <a:buFontTx/>
              <a:buNone/>
              <a:defRPr lang="en-US" sz="2050" b="1" i="0" cap="all" baseline="0" dirty="0">
                <a:solidFill>
                  <a:schemeClr val="bg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description</a:t>
            </a:r>
          </a:p>
        </p:txBody>
      </p:sp>
      <p:sp>
        <p:nvSpPr>
          <p:cNvPr id="21" name="Picture Placeholder 31">
            <a:extLst>
              <a:ext uri="{FF2B5EF4-FFF2-40B4-BE49-F238E27FC236}">
                <a16:creationId xmlns:a16="http://schemas.microsoft.com/office/drawing/2014/main" id="{5DED11C7-9DB1-4E48-BCC8-AC3CA08B1E97}"/>
              </a:ext>
            </a:extLst>
          </p:cNvPr>
          <p:cNvSpPr>
            <a:spLocks noGrp="1"/>
          </p:cNvSpPr>
          <p:nvPr>
            <p:ph type="pic" sz="quarter" idx="39" hasCustomPrompt="1"/>
          </p:nvPr>
        </p:nvSpPr>
        <p:spPr>
          <a:xfrm>
            <a:off x="9136570" y="2369223"/>
            <a:ext cx="546443" cy="546497"/>
          </a:xfrm>
        </p:spPr>
        <p:txBody>
          <a:bodyPr>
            <a:normAutofit/>
          </a:bodyPr>
          <a:lstStyle>
            <a:lvl1pPr marL="0" indent="0" algn="ctr">
              <a:buNone/>
              <a:defRPr sz="1200">
                <a:solidFill>
                  <a:schemeClr val="accent3"/>
                </a:solidFill>
              </a:defRPr>
            </a:lvl1pPr>
          </a:lstStyle>
          <a:p>
            <a:r>
              <a:rPr lang="en-US" dirty="0"/>
              <a:t>icon</a:t>
            </a:r>
          </a:p>
        </p:txBody>
      </p:sp>
      <p:sp>
        <p:nvSpPr>
          <p:cNvPr id="24" name="Text Placeholder 2">
            <a:extLst>
              <a:ext uri="{FF2B5EF4-FFF2-40B4-BE49-F238E27FC236}">
                <a16:creationId xmlns:a16="http://schemas.microsoft.com/office/drawing/2014/main" id="{1F44873C-5216-AB44-9D4B-BD960D5D83E0}"/>
              </a:ext>
            </a:extLst>
          </p:cNvPr>
          <p:cNvSpPr>
            <a:spLocks noGrp="1"/>
          </p:cNvSpPr>
          <p:nvPr>
            <p:ph type="body" sz="quarter" idx="40" hasCustomPrompt="1"/>
          </p:nvPr>
        </p:nvSpPr>
        <p:spPr>
          <a:xfrm>
            <a:off x="9136570" y="3778175"/>
            <a:ext cx="2145344" cy="2101926"/>
          </a:xfrm>
        </p:spPr>
        <p:txBody>
          <a:bodyPr lIns="0">
            <a:noAutofit/>
          </a:bodyPr>
          <a:lstStyle>
            <a:lvl1pPr marL="0" indent="0">
              <a:lnSpc>
                <a:spcPct val="110000"/>
              </a:lnSpc>
              <a:spcBef>
                <a:spcPts val="1000"/>
              </a:spcBef>
              <a:buFontTx/>
              <a:buNone/>
              <a:defRPr sz="1400" b="0" i="0" baseline="0">
                <a:solidFill>
                  <a:schemeClr val="bg1"/>
                </a:solidFill>
              </a:defRPr>
            </a:lvl1pPr>
            <a:lvl2pPr marL="457099" indent="0">
              <a:buFontTx/>
              <a:buNone/>
              <a:defRPr sz="1401" b="0" i="0"/>
            </a:lvl2pPr>
            <a:lvl3pPr marL="914196" indent="0">
              <a:buFontTx/>
              <a:buNone/>
              <a:defRPr sz="1401" b="0" i="0"/>
            </a:lvl3pPr>
            <a:lvl4pPr>
              <a:defRPr sz="1601"/>
            </a:lvl4pPr>
            <a:lvl5pPr>
              <a:defRPr sz="1601"/>
            </a:lvl5pPr>
          </a:lstStyle>
          <a:p>
            <a:pPr lvl="0"/>
            <a:r>
              <a:rPr lang="en-US"/>
              <a:t>Font size min 14pt recommended and line spacing of at least Multiple 1.1</a:t>
            </a:r>
            <a:endParaRPr lang="pt-BR"/>
          </a:p>
          <a:p>
            <a:pPr lvl="0"/>
            <a:r>
              <a:rPr lang="pt-BR"/>
              <a:t>Apita </a:t>
            </a:r>
            <a:r>
              <a:rPr lang="pt-BR" err="1"/>
              <a:t>imentemqui</a:t>
            </a:r>
            <a:r>
              <a:rPr lang="pt-BR"/>
              <a:t> te </a:t>
            </a:r>
            <a:r>
              <a:rPr lang="pt-BR" err="1"/>
              <a:t>sunte</a:t>
            </a:r>
            <a:r>
              <a:rPr lang="pt-BR"/>
              <a:t> </a:t>
            </a:r>
            <a:r>
              <a:rPr lang="pt-BR" err="1"/>
              <a:t>cuptia</a:t>
            </a:r>
            <a:r>
              <a:rPr lang="pt-BR"/>
              <a:t> </a:t>
            </a:r>
            <a:r>
              <a:rPr lang="pt-BR" err="1"/>
              <a:t>sam</a:t>
            </a:r>
            <a:r>
              <a:rPr lang="pt-BR"/>
              <a:t> cus </a:t>
            </a:r>
            <a:r>
              <a:rPr lang="pt-BR" err="1"/>
              <a:t>dem</a:t>
            </a:r>
            <a:r>
              <a:rPr lang="pt-BR"/>
              <a:t> </a:t>
            </a:r>
            <a:r>
              <a:rPr lang="pt-BR" err="1"/>
              <a:t>qui</a:t>
            </a:r>
            <a:r>
              <a:rPr lang="pt-BR"/>
              <a:t> </a:t>
            </a:r>
            <a:r>
              <a:rPr lang="pt-BR" err="1"/>
              <a:t>deni</a:t>
            </a:r>
            <a:r>
              <a:rPr lang="pt-BR"/>
              <a:t> </a:t>
            </a:r>
            <a:r>
              <a:rPr lang="pt-BR" err="1"/>
              <a:t>incitatet</a:t>
            </a:r>
            <a:r>
              <a:rPr lang="pt-BR"/>
              <a:t> </a:t>
            </a:r>
            <a:r>
              <a:rPr lang="pt-BR" err="1"/>
              <a:t>nonsend</a:t>
            </a:r>
            <a:r>
              <a:rPr lang="pt-BR"/>
              <a:t>?</a:t>
            </a:r>
          </a:p>
        </p:txBody>
      </p:sp>
      <p:sp>
        <p:nvSpPr>
          <p:cNvPr id="25" name="Text Placeholder 2">
            <a:extLst>
              <a:ext uri="{FF2B5EF4-FFF2-40B4-BE49-F238E27FC236}">
                <a16:creationId xmlns:a16="http://schemas.microsoft.com/office/drawing/2014/main" id="{42AD01BF-2352-9041-90C3-E8C380F3DB47}"/>
              </a:ext>
            </a:extLst>
          </p:cNvPr>
          <p:cNvSpPr>
            <a:spLocks noGrp="1"/>
          </p:cNvSpPr>
          <p:nvPr>
            <p:ph type="body" sz="quarter" idx="41" hasCustomPrompt="1"/>
          </p:nvPr>
        </p:nvSpPr>
        <p:spPr>
          <a:xfrm>
            <a:off x="9136569" y="3083738"/>
            <a:ext cx="2145345" cy="605466"/>
          </a:xfrm>
        </p:spPr>
        <p:txBody>
          <a:bodyPr vert="horz" lIns="0" tIns="0" rIns="0" bIns="0" rtlCol="0" anchor="t" anchorCtr="0">
            <a:noAutofit/>
          </a:bodyPr>
          <a:lstStyle>
            <a:lvl1pPr marL="0" indent="0">
              <a:buFontTx/>
              <a:buNone/>
              <a:defRPr lang="en-US" sz="2050" b="1" i="0" cap="all" baseline="0" dirty="0">
                <a:solidFill>
                  <a:schemeClr val="bg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description</a:t>
            </a:r>
          </a:p>
        </p:txBody>
      </p:sp>
      <p:sp>
        <p:nvSpPr>
          <p:cNvPr id="26" name="Picture Placeholder 31">
            <a:extLst>
              <a:ext uri="{FF2B5EF4-FFF2-40B4-BE49-F238E27FC236}">
                <a16:creationId xmlns:a16="http://schemas.microsoft.com/office/drawing/2014/main" id="{D6937ED6-C743-8D40-BB73-C8474D297A2F}"/>
              </a:ext>
            </a:extLst>
          </p:cNvPr>
          <p:cNvSpPr>
            <a:spLocks noGrp="1"/>
          </p:cNvSpPr>
          <p:nvPr>
            <p:ph type="pic" sz="quarter" idx="42" hasCustomPrompt="1"/>
          </p:nvPr>
        </p:nvSpPr>
        <p:spPr>
          <a:xfrm>
            <a:off x="3658544" y="2369223"/>
            <a:ext cx="546443" cy="546497"/>
          </a:xfrm>
        </p:spPr>
        <p:txBody>
          <a:bodyPr>
            <a:normAutofit/>
          </a:bodyPr>
          <a:lstStyle>
            <a:lvl1pPr marL="0" indent="0" algn="ctr">
              <a:buNone/>
              <a:defRPr sz="1200">
                <a:solidFill>
                  <a:schemeClr val="accent3"/>
                </a:solidFill>
              </a:defRPr>
            </a:lvl1pPr>
          </a:lstStyle>
          <a:p>
            <a:r>
              <a:rPr lang="en-US" dirty="0"/>
              <a:t>icon</a:t>
            </a:r>
          </a:p>
        </p:txBody>
      </p:sp>
      <p:sp>
        <p:nvSpPr>
          <p:cNvPr id="27" name="Text Placeholder 2">
            <a:extLst>
              <a:ext uri="{FF2B5EF4-FFF2-40B4-BE49-F238E27FC236}">
                <a16:creationId xmlns:a16="http://schemas.microsoft.com/office/drawing/2014/main" id="{2D1E2237-17B1-884D-B343-0EF50448D11C}"/>
              </a:ext>
            </a:extLst>
          </p:cNvPr>
          <p:cNvSpPr>
            <a:spLocks noGrp="1"/>
          </p:cNvSpPr>
          <p:nvPr>
            <p:ph type="body" sz="quarter" idx="43" hasCustomPrompt="1"/>
          </p:nvPr>
        </p:nvSpPr>
        <p:spPr>
          <a:xfrm>
            <a:off x="3658544" y="3778175"/>
            <a:ext cx="2145344" cy="2101926"/>
          </a:xfrm>
        </p:spPr>
        <p:txBody>
          <a:bodyPr lIns="0">
            <a:noAutofit/>
          </a:bodyPr>
          <a:lstStyle>
            <a:lvl1pPr marL="0" indent="0">
              <a:lnSpc>
                <a:spcPct val="110000"/>
              </a:lnSpc>
              <a:spcBef>
                <a:spcPts val="1000"/>
              </a:spcBef>
              <a:buFontTx/>
              <a:buNone/>
              <a:defRPr sz="1400" b="0" i="0" baseline="0">
                <a:solidFill>
                  <a:schemeClr val="bg1"/>
                </a:solidFill>
              </a:defRPr>
            </a:lvl1pPr>
            <a:lvl2pPr marL="457099" indent="0">
              <a:buFontTx/>
              <a:buNone/>
              <a:defRPr sz="1401" b="0" i="0"/>
            </a:lvl2pPr>
            <a:lvl3pPr marL="914196" indent="0">
              <a:buFontTx/>
              <a:buNone/>
              <a:defRPr sz="1401" b="0" i="0"/>
            </a:lvl3pPr>
            <a:lvl4pPr>
              <a:defRPr sz="1601"/>
            </a:lvl4pPr>
            <a:lvl5pPr>
              <a:defRPr sz="1601"/>
            </a:lvl5pPr>
          </a:lstStyle>
          <a:p>
            <a:pPr lvl="0"/>
            <a:r>
              <a:rPr lang="en-US"/>
              <a:t>Font size min 14pt recommended and line spacing of at least Multiple 1.1</a:t>
            </a:r>
            <a:endParaRPr lang="pt-BR"/>
          </a:p>
          <a:p>
            <a:pPr lvl="0"/>
            <a:r>
              <a:rPr lang="pt-BR"/>
              <a:t>Apita </a:t>
            </a:r>
            <a:r>
              <a:rPr lang="pt-BR" err="1"/>
              <a:t>imentemqui</a:t>
            </a:r>
            <a:r>
              <a:rPr lang="pt-BR"/>
              <a:t> te </a:t>
            </a:r>
            <a:r>
              <a:rPr lang="pt-BR" err="1"/>
              <a:t>sunte</a:t>
            </a:r>
            <a:r>
              <a:rPr lang="pt-BR"/>
              <a:t> </a:t>
            </a:r>
            <a:r>
              <a:rPr lang="pt-BR" err="1"/>
              <a:t>cuptia</a:t>
            </a:r>
            <a:r>
              <a:rPr lang="pt-BR"/>
              <a:t> </a:t>
            </a:r>
            <a:r>
              <a:rPr lang="pt-BR" err="1"/>
              <a:t>sam</a:t>
            </a:r>
            <a:r>
              <a:rPr lang="pt-BR"/>
              <a:t> cus </a:t>
            </a:r>
            <a:r>
              <a:rPr lang="pt-BR" err="1"/>
              <a:t>dem</a:t>
            </a:r>
            <a:r>
              <a:rPr lang="pt-BR"/>
              <a:t> </a:t>
            </a:r>
            <a:r>
              <a:rPr lang="pt-BR" err="1"/>
              <a:t>qui</a:t>
            </a:r>
            <a:r>
              <a:rPr lang="pt-BR"/>
              <a:t> </a:t>
            </a:r>
            <a:r>
              <a:rPr lang="pt-BR" err="1"/>
              <a:t>deni</a:t>
            </a:r>
            <a:r>
              <a:rPr lang="pt-BR"/>
              <a:t> </a:t>
            </a:r>
            <a:r>
              <a:rPr lang="pt-BR" err="1"/>
              <a:t>incitatet</a:t>
            </a:r>
            <a:r>
              <a:rPr lang="pt-BR"/>
              <a:t> </a:t>
            </a:r>
            <a:r>
              <a:rPr lang="pt-BR" err="1"/>
              <a:t>nonsend</a:t>
            </a:r>
            <a:r>
              <a:rPr lang="pt-BR"/>
              <a:t>?</a:t>
            </a:r>
          </a:p>
        </p:txBody>
      </p:sp>
      <p:sp>
        <p:nvSpPr>
          <p:cNvPr id="28" name="Text Placeholder 2">
            <a:extLst>
              <a:ext uri="{FF2B5EF4-FFF2-40B4-BE49-F238E27FC236}">
                <a16:creationId xmlns:a16="http://schemas.microsoft.com/office/drawing/2014/main" id="{5D39E792-06C9-3840-8BB4-CE783C18D291}"/>
              </a:ext>
            </a:extLst>
          </p:cNvPr>
          <p:cNvSpPr>
            <a:spLocks noGrp="1"/>
          </p:cNvSpPr>
          <p:nvPr>
            <p:ph type="body" sz="quarter" idx="44" hasCustomPrompt="1"/>
          </p:nvPr>
        </p:nvSpPr>
        <p:spPr>
          <a:xfrm>
            <a:off x="3658543" y="3083738"/>
            <a:ext cx="2145345" cy="605466"/>
          </a:xfrm>
        </p:spPr>
        <p:txBody>
          <a:bodyPr vert="horz" lIns="0" tIns="0" rIns="0" bIns="0" rtlCol="0" anchor="t" anchorCtr="0">
            <a:noAutofit/>
          </a:bodyPr>
          <a:lstStyle>
            <a:lvl1pPr marL="0" indent="0">
              <a:buFontTx/>
              <a:buNone/>
              <a:defRPr lang="en-US" sz="2050" b="1" i="0" cap="all" baseline="0" dirty="0">
                <a:solidFill>
                  <a:schemeClr val="bg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description</a:t>
            </a:r>
          </a:p>
        </p:txBody>
      </p:sp>
      <p:sp>
        <p:nvSpPr>
          <p:cNvPr id="29" name="Picture Placeholder 31">
            <a:extLst>
              <a:ext uri="{FF2B5EF4-FFF2-40B4-BE49-F238E27FC236}">
                <a16:creationId xmlns:a16="http://schemas.microsoft.com/office/drawing/2014/main" id="{A09FCCD2-056A-C14E-AF1B-FDA2ADFD4E91}"/>
              </a:ext>
            </a:extLst>
          </p:cNvPr>
          <p:cNvSpPr>
            <a:spLocks noGrp="1"/>
          </p:cNvSpPr>
          <p:nvPr>
            <p:ph type="pic" sz="quarter" idx="45" hasCustomPrompt="1"/>
          </p:nvPr>
        </p:nvSpPr>
        <p:spPr>
          <a:xfrm>
            <a:off x="6388114" y="2369223"/>
            <a:ext cx="546443" cy="546497"/>
          </a:xfrm>
        </p:spPr>
        <p:txBody>
          <a:bodyPr>
            <a:normAutofit/>
          </a:bodyPr>
          <a:lstStyle>
            <a:lvl1pPr marL="0" indent="0" algn="ctr">
              <a:buNone/>
              <a:defRPr sz="1200">
                <a:solidFill>
                  <a:schemeClr val="accent3"/>
                </a:solidFill>
              </a:defRPr>
            </a:lvl1pPr>
          </a:lstStyle>
          <a:p>
            <a:r>
              <a:rPr lang="en-US" dirty="0"/>
              <a:t>icon</a:t>
            </a:r>
          </a:p>
        </p:txBody>
      </p:sp>
      <p:sp>
        <p:nvSpPr>
          <p:cNvPr id="30" name="Text Placeholder 2">
            <a:extLst>
              <a:ext uri="{FF2B5EF4-FFF2-40B4-BE49-F238E27FC236}">
                <a16:creationId xmlns:a16="http://schemas.microsoft.com/office/drawing/2014/main" id="{05C6D58C-5D5C-D045-B3FD-B7517B38F79B}"/>
              </a:ext>
            </a:extLst>
          </p:cNvPr>
          <p:cNvSpPr>
            <a:spLocks noGrp="1"/>
          </p:cNvSpPr>
          <p:nvPr>
            <p:ph type="body" sz="quarter" idx="46" hasCustomPrompt="1"/>
          </p:nvPr>
        </p:nvSpPr>
        <p:spPr>
          <a:xfrm>
            <a:off x="6388114" y="3778175"/>
            <a:ext cx="2145344" cy="2101926"/>
          </a:xfrm>
        </p:spPr>
        <p:txBody>
          <a:bodyPr lIns="0">
            <a:noAutofit/>
          </a:bodyPr>
          <a:lstStyle>
            <a:lvl1pPr marL="0" indent="0">
              <a:lnSpc>
                <a:spcPct val="110000"/>
              </a:lnSpc>
              <a:spcBef>
                <a:spcPts val="1000"/>
              </a:spcBef>
              <a:buFontTx/>
              <a:buNone/>
              <a:defRPr sz="1400" b="0" i="0" baseline="0">
                <a:solidFill>
                  <a:schemeClr val="bg1"/>
                </a:solidFill>
              </a:defRPr>
            </a:lvl1pPr>
            <a:lvl2pPr marL="457099" indent="0">
              <a:buFontTx/>
              <a:buNone/>
              <a:defRPr sz="1401" b="0" i="0"/>
            </a:lvl2pPr>
            <a:lvl3pPr marL="914196" indent="0">
              <a:buFontTx/>
              <a:buNone/>
              <a:defRPr sz="1401" b="0" i="0"/>
            </a:lvl3pPr>
            <a:lvl4pPr>
              <a:defRPr sz="1601"/>
            </a:lvl4pPr>
            <a:lvl5pPr>
              <a:defRPr sz="1601"/>
            </a:lvl5pPr>
          </a:lstStyle>
          <a:p>
            <a:pPr lvl="0"/>
            <a:r>
              <a:rPr lang="en-US"/>
              <a:t>Font size min 14pt recommended and line spacing of at least Multiple 1.1</a:t>
            </a:r>
            <a:endParaRPr lang="pt-BR"/>
          </a:p>
          <a:p>
            <a:pPr lvl="0"/>
            <a:r>
              <a:rPr lang="pt-BR"/>
              <a:t>Apita </a:t>
            </a:r>
            <a:r>
              <a:rPr lang="pt-BR" err="1"/>
              <a:t>imentemqui</a:t>
            </a:r>
            <a:r>
              <a:rPr lang="pt-BR"/>
              <a:t> te </a:t>
            </a:r>
            <a:r>
              <a:rPr lang="pt-BR" err="1"/>
              <a:t>sunte</a:t>
            </a:r>
            <a:r>
              <a:rPr lang="pt-BR"/>
              <a:t> </a:t>
            </a:r>
            <a:r>
              <a:rPr lang="pt-BR" err="1"/>
              <a:t>cuptia</a:t>
            </a:r>
            <a:r>
              <a:rPr lang="pt-BR"/>
              <a:t> </a:t>
            </a:r>
            <a:r>
              <a:rPr lang="pt-BR" err="1"/>
              <a:t>sam</a:t>
            </a:r>
            <a:r>
              <a:rPr lang="pt-BR"/>
              <a:t> cus </a:t>
            </a:r>
            <a:r>
              <a:rPr lang="pt-BR" err="1"/>
              <a:t>dem</a:t>
            </a:r>
            <a:r>
              <a:rPr lang="pt-BR"/>
              <a:t> </a:t>
            </a:r>
            <a:r>
              <a:rPr lang="pt-BR" err="1"/>
              <a:t>qui</a:t>
            </a:r>
            <a:r>
              <a:rPr lang="pt-BR"/>
              <a:t> </a:t>
            </a:r>
            <a:r>
              <a:rPr lang="pt-BR" err="1"/>
              <a:t>deni</a:t>
            </a:r>
            <a:r>
              <a:rPr lang="pt-BR"/>
              <a:t> </a:t>
            </a:r>
            <a:r>
              <a:rPr lang="pt-BR" err="1"/>
              <a:t>incitatet</a:t>
            </a:r>
            <a:r>
              <a:rPr lang="pt-BR"/>
              <a:t> </a:t>
            </a:r>
            <a:r>
              <a:rPr lang="pt-BR" err="1"/>
              <a:t>nonsend</a:t>
            </a:r>
            <a:r>
              <a:rPr lang="pt-BR"/>
              <a:t>?</a:t>
            </a:r>
          </a:p>
        </p:txBody>
      </p:sp>
      <p:sp>
        <p:nvSpPr>
          <p:cNvPr id="31" name="Text Placeholder 2">
            <a:extLst>
              <a:ext uri="{FF2B5EF4-FFF2-40B4-BE49-F238E27FC236}">
                <a16:creationId xmlns:a16="http://schemas.microsoft.com/office/drawing/2014/main" id="{4E8E90AC-501D-8641-990C-55EE2B8B9E9D}"/>
              </a:ext>
            </a:extLst>
          </p:cNvPr>
          <p:cNvSpPr>
            <a:spLocks noGrp="1"/>
          </p:cNvSpPr>
          <p:nvPr>
            <p:ph type="body" sz="quarter" idx="47" hasCustomPrompt="1"/>
          </p:nvPr>
        </p:nvSpPr>
        <p:spPr>
          <a:xfrm>
            <a:off x="6388113" y="3083738"/>
            <a:ext cx="2145345" cy="605466"/>
          </a:xfrm>
        </p:spPr>
        <p:txBody>
          <a:bodyPr vert="horz" lIns="0" tIns="0" rIns="0" bIns="0" rtlCol="0" anchor="t" anchorCtr="0">
            <a:noAutofit/>
          </a:bodyPr>
          <a:lstStyle>
            <a:lvl1pPr marL="0" indent="0">
              <a:buFontTx/>
              <a:buNone/>
              <a:defRPr lang="en-US" sz="2050" b="1" i="0" cap="all" baseline="0" dirty="0">
                <a:solidFill>
                  <a:schemeClr val="bg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description</a:t>
            </a:r>
          </a:p>
        </p:txBody>
      </p:sp>
    </p:spTree>
    <p:extLst>
      <p:ext uri="{BB962C8B-B14F-4D97-AF65-F5344CB8AC3E}">
        <p14:creationId xmlns:p14="http://schemas.microsoft.com/office/powerpoint/2010/main" val="3527464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lumns - Whit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FAE0BB-31CD-FF42-B449-3B90615C0901}"/>
              </a:ext>
            </a:extLst>
          </p:cNvPr>
          <p:cNvSpPr>
            <a:spLocks noGrp="1"/>
          </p:cNvSpPr>
          <p:nvPr>
            <p:ph type="sldNum" sz="quarter" idx="32"/>
          </p:nvPr>
        </p:nvSpPr>
        <p:spPr/>
        <p:txBody>
          <a:bodyPr/>
          <a:lstStyle/>
          <a:p>
            <a:fld id="{234755BD-B4AC-9044-BCE4-27904766F8BB}" type="slidenum">
              <a:rPr lang="en-US" smtClean="0"/>
              <a:pPr/>
              <a:t>‹#›</a:t>
            </a:fld>
            <a:endParaRPr lang="en-US" dirty="0"/>
          </a:p>
        </p:txBody>
      </p:sp>
      <p:cxnSp>
        <p:nvCxnSpPr>
          <p:cNvPr id="38" name="Straight Connector 37">
            <a:extLst>
              <a:ext uri="{FF2B5EF4-FFF2-40B4-BE49-F238E27FC236}">
                <a16:creationId xmlns:a16="http://schemas.microsoft.com/office/drawing/2014/main" id="{EA3C4354-DC86-134A-A92D-97EDBD2B6C8E}"/>
              </a:ext>
            </a:extLst>
          </p:cNvPr>
          <p:cNvCxnSpPr>
            <a:cxnSpLocks/>
          </p:cNvCxnSpPr>
          <p:nvPr userDrawn="1"/>
        </p:nvCxnSpPr>
        <p:spPr>
          <a:xfrm>
            <a:off x="897120"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39" name="Title Placeholder 17">
            <a:extLst>
              <a:ext uri="{FF2B5EF4-FFF2-40B4-BE49-F238E27FC236}">
                <a16:creationId xmlns:a16="http://schemas.microsoft.com/office/drawing/2014/main" id="{075E4044-40AF-3845-A0FF-CACFEAC608FF}"/>
              </a:ext>
            </a:extLst>
          </p:cNvPr>
          <p:cNvSpPr>
            <a:spLocks noGrp="1"/>
          </p:cNvSpPr>
          <p:nvPr>
            <p:ph type="title"/>
          </p:nvPr>
        </p:nvSpPr>
        <p:spPr>
          <a:xfrm>
            <a:off x="912569" y="349504"/>
            <a:ext cx="8991511" cy="798177"/>
          </a:xfrm>
          <a:prstGeom prst="rect">
            <a:avLst/>
          </a:prstGeom>
        </p:spPr>
        <p:txBody>
          <a:bodyPr vert="horz" lIns="0" tIns="45720" rIns="91440" bIns="45720" rtlCol="0" anchor="b" anchorCtr="0">
            <a:noAutofit/>
          </a:bodyPr>
          <a:lstStyle/>
          <a:p>
            <a:r>
              <a:rPr lang="en-US"/>
              <a:t>Click to edit Master title style</a:t>
            </a:r>
          </a:p>
        </p:txBody>
      </p:sp>
      <p:pic>
        <p:nvPicPr>
          <p:cNvPr id="17" name="Graphic 16">
            <a:extLst>
              <a:ext uri="{FF2B5EF4-FFF2-40B4-BE49-F238E27FC236}">
                <a16:creationId xmlns:a16="http://schemas.microsoft.com/office/drawing/2014/main" id="{C40E4A0E-3DFA-4F45-B0FA-D0B02E7505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45" y="258793"/>
            <a:ext cx="1561196" cy="216854"/>
          </a:xfrm>
          <a:prstGeom prst="rect">
            <a:avLst/>
          </a:prstGeom>
        </p:spPr>
      </p:pic>
      <p:sp>
        <p:nvSpPr>
          <p:cNvPr id="24" name="Picture Placeholder 31">
            <a:extLst>
              <a:ext uri="{FF2B5EF4-FFF2-40B4-BE49-F238E27FC236}">
                <a16:creationId xmlns:a16="http://schemas.microsoft.com/office/drawing/2014/main" id="{96E70AE9-FB76-604B-A65C-598FA706A7D7}"/>
              </a:ext>
            </a:extLst>
          </p:cNvPr>
          <p:cNvSpPr>
            <a:spLocks noGrp="1"/>
          </p:cNvSpPr>
          <p:nvPr>
            <p:ph type="pic" sz="quarter" idx="28" hasCustomPrompt="1"/>
          </p:nvPr>
        </p:nvSpPr>
        <p:spPr>
          <a:xfrm>
            <a:off x="910089" y="2369223"/>
            <a:ext cx="546443" cy="546497"/>
          </a:xfrm>
        </p:spPr>
        <p:txBody>
          <a:bodyPr>
            <a:normAutofit/>
          </a:bodyPr>
          <a:lstStyle>
            <a:lvl1pPr marL="0" indent="0" algn="ctr">
              <a:buNone/>
              <a:defRPr sz="1200">
                <a:solidFill>
                  <a:schemeClr val="accent3"/>
                </a:solidFill>
              </a:defRPr>
            </a:lvl1pPr>
          </a:lstStyle>
          <a:p>
            <a:r>
              <a:rPr lang="en-US" dirty="0"/>
              <a:t>icon</a:t>
            </a:r>
          </a:p>
        </p:txBody>
      </p:sp>
      <p:sp>
        <p:nvSpPr>
          <p:cNvPr id="25" name="Text Placeholder 2">
            <a:extLst>
              <a:ext uri="{FF2B5EF4-FFF2-40B4-BE49-F238E27FC236}">
                <a16:creationId xmlns:a16="http://schemas.microsoft.com/office/drawing/2014/main" id="{BF8C0C59-6ED8-2D48-AC15-EDF74BEAB43A}"/>
              </a:ext>
            </a:extLst>
          </p:cNvPr>
          <p:cNvSpPr>
            <a:spLocks noGrp="1"/>
          </p:cNvSpPr>
          <p:nvPr>
            <p:ph type="body" sz="quarter" idx="31" hasCustomPrompt="1"/>
          </p:nvPr>
        </p:nvSpPr>
        <p:spPr>
          <a:xfrm>
            <a:off x="910089" y="3778175"/>
            <a:ext cx="2145344" cy="2101926"/>
          </a:xfrm>
        </p:spPr>
        <p:txBody>
          <a:bodyPr lIns="0">
            <a:noAutofit/>
          </a:bodyPr>
          <a:lstStyle>
            <a:lvl1pPr marL="0" indent="0">
              <a:lnSpc>
                <a:spcPct val="110000"/>
              </a:lnSpc>
              <a:spcBef>
                <a:spcPts val="1000"/>
              </a:spcBef>
              <a:buFontTx/>
              <a:buNone/>
              <a:defRPr sz="1400" b="0" i="0" baseline="0">
                <a:solidFill>
                  <a:schemeClr val="tx1"/>
                </a:solidFill>
              </a:defRPr>
            </a:lvl1pPr>
            <a:lvl2pPr marL="457099" indent="0">
              <a:buFontTx/>
              <a:buNone/>
              <a:defRPr sz="1401" b="0" i="0"/>
            </a:lvl2pPr>
            <a:lvl3pPr marL="914196" indent="0">
              <a:buFontTx/>
              <a:buNone/>
              <a:defRPr sz="1401" b="0" i="0"/>
            </a:lvl3pPr>
            <a:lvl4pPr>
              <a:defRPr sz="1601"/>
            </a:lvl4pPr>
            <a:lvl5pPr>
              <a:defRPr sz="1601"/>
            </a:lvl5pPr>
          </a:lstStyle>
          <a:p>
            <a:pPr lvl="0"/>
            <a:r>
              <a:rPr lang="en-US"/>
              <a:t>Font size min 14pt recommended and line spacing of at least Multiple 1.1</a:t>
            </a:r>
            <a:endParaRPr lang="pt-BR"/>
          </a:p>
          <a:p>
            <a:pPr lvl="0"/>
            <a:r>
              <a:rPr lang="pt-BR"/>
              <a:t>Apita </a:t>
            </a:r>
            <a:r>
              <a:rPr lang="pt-BR" err="1"/>
              <a:t>imentemqui</a:t>
            </a:r>
            <a:r>
              <a:rPr lang="pt-BR"/>
              <a:t> te </a:t>
            </a:r>
            <a:r>
              <a:rPr lang="pt-BR" err="1"/>
              <a:t>sunte</a:t>
            </a:r>
            <a:r>
              <a:rPr lang="pt-BR"/>
              <a:t> </a:t>
            </a:r>
            <a:r>
              <a:rPr lang="pt-BR" err="1"/>
              <a:t>cuptia</a:t>
            </a:r>
            <a:r>
              <a:rPr lang="pt-BR"/>
              <a:t> </a:t>
            </a:r>
            <a:r>
              <a:rPr lang="pt-BR" err="1"/>
              <a:t>sam</a:t>
            </a:r>
            <a:r>
              <a:rPr lang="pt-BR"/>
              <a:t> cus </a:t>
            </a:r>
            <a:r>
              <a:rPr lang="pt-BR" err="1"/>
              <a:t>dem</a:t>
            </a:r>
            <a:r>
              <a:rPr lang="pt-BR"/>
              <a:t> </a:t>
            </a:r>
            <a:r>
              <a:rPr lang="pt-BR" err="1"/>
              <a:t>qui</a:t>
            </a:r>
            <a:r>
              <a:rPr lang="pt-BR"/>
              <a:t> </a:t>
            </a:r>
            <a:r>
              <a:rPr lang="pt-BR" err="1"/>
              <a:t>deni</a:t>
            </a:r>
            <a:r>
              <a:rPr lang="pt-BR"/>
              <a:t> </a:t>
            </a:r>
            <a:r>
              <a:rPr lang="pt-BR" err="1"/>
              <a:t>incitatet</a:t>
            </a:r>
            <a:r>
              <a:rPr lang="pt-BR"/>
              <a:t> </a:t>
            </a:r>
            <a:r>
              <a:rPr lang="pt-BR" err="1"/>
              <a:t>nonsend</a:t>
            </a:r>
            <a:r>
              <a:rPr lang="pt-BR"/>
              <a:t>?</a:t>
            </a:r>
          </a:p>
        </p:txBody>
      </p:sp>
      <p:sp>
        <p:nvSpPr>
          <p:cNvPr id="27" name="Text Placeholder 2">
            <a:extLst>
              <a:ext uri="{FF2B5EF4-FFF2-40B4-BE49-F238E27FC236}">
                <a16:creationId xmlns:a16="http://schemas.microsoft.com/office/drawing/2014/main" id="{3E6314B7-065C-834C-A970-18D9159E830F}"/>
              </a:ext>
            </a:extLst>
          </p:cNvPr>
          <p:cNvSpPr>
            <a:spLocks noGrp="1"/>
          </p:cNvSpPr>
          <p:nvPr>
            <p:ph type="body" sz="quarter" idx="33" hasCustomPrompt="1"/>
          </p:nvPr>
        </p:nvSpPr>
        <p:spPr>
          <a:xfrm>
            <a:off x="910088" y="3083738"/>
            <a:ext cx="2145345" cy="605466"/>
          </a:xfrm>
        </p:spPr>
        <p:txBody>
          <a:bodyPr vert="horz" lIns="0" tIns="0" rIns="0" bIns="0" rtlCol="0" anchor="t" anchorCtr="0">
            <a:noAutofit/>
          </a:bodyPr>
          <a:lstStyle>
            <a:lvl1pPr marL="0" indent="0">
              <a:buFontTx/>
              <a:buNone/>
              <a:defRPr lang="en-US" sz="2050"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description</a:t>
            </a:r>
          </a:p>
        </p:txBody>
      </p:sp>
      <p:sp>
        <p:nvSpPr>
          <p:cNvPr id="28" name="Picture Placeholder 31">
            <a:extLst>
              <a:ext uri="{FF2B5EF4-FFF2-40B4-BE49-F238E27FC236}">
                <a16:creationId xmlns:a16="http://schemas.microsoft.com/office/drawing/2014/main" id="{96CC19F3-F173-CD42-86F2-D17DB0FED06F}"/>
              </a:ext>
            </a:extLst>
          </p:cNvPr>
          <p:cNvSpPr>
            <a:spLocks noGrp="1"/>
          </p:cNvSpPr>
          <p:nvPr>
            <p:ph type="pic" sz="quarter" idx="39" hasCustomPrompt="1"/>
          </p:nvPr>
        </p:nvSpPr>
        <p:spPr>
          <a:xfrm>
            <a:off x="9136570" y="2369223"/>
            <a:ext cx="546443" cy="546497"/>
          </a:xfrm>
        </p:spPr>
        <p:txBody>
          <a:bodyPr>
            <a:normAutofit/>
          </a:bodyPr>
          <a:lstStyle>
            <a:lvl1pPr marL="0" indent="0" algn="ctr">
              <a:buNone/>
              <a:defRPr sz="1200">
                <a:solidFill>
                  <a:schemeClr val="accent3"/>
                </a:solidFill>
              </a:defRPr>
            </a:lvl1pPr>
          </a:lstStyle>
          <a:p>
            <a:r>
              <a:rPr lang="en-US" dirty="0"/>
              <a:t>icon</a:t>
            </a:r>
          </a:p>
        </p:txBody>
      </p:sp>
      <p:sp>
        <p:nvSpPr>
          <p:cNvPr id="30" name="Text Placeholder 2">
            <a:extLst>
              <a:ext uri="{FF2B5EF4-FFF2-40B4-BE49-F238E27FC236}">
                <a16:creationId xmlns:a16="http://schemas.microsoft.com/office/drawing/2014/main" id="{B98CF99A-3EA3-EB40-BC93-51373A3B2F8B}"/>
              </a:ext>
            </a:extLst>
          </p:cNvPr>
          <p:cNvSpPr>
            <a:spLocks noGrp="1"/>
          </p:cNvSpPr>
          <p:nvPr>
            <p:ph type="body" sz="quarter" idx="40" hasCustomPrompt="1"/>
          </p:nvPr>
        </p:nvSpPr>
        <p:spPr>
          <a:xfrm>
            <a:off x="9136570" y="3778175"/>
            <a:ext cx="2145344" cy="2101926"/>
          </a:xfrm>
        </p:spPr>
        <p:txBody>
          <a:bodyPr lIns="0">
            <a:noAutofit/>
          </a:bodyPr>
          <a:lstStyle>
            <a:lvl1pPr marL="0" indent="0">
              <a:lnSpc>
                <a:spcPct val="110000"/>
              </a:lnSpc>
              <a:spcBef>
                <a:spcPts val="1000"/>
              </a:spcBef>
              <a:buFontTx/>
              <a:buNone/>
              <a:defRPr sz="1400" b="0" i="0" baseline="0">
                <a:solidFill>
                  <a:schemeClr val="tx1"/>
                </a:solidFill>
              </a:defRPr>
            </a:lvl1pPr>
            <a:lvl2pPr marL="457099" indent="0">
              <a:buFontTx/>
              <a:buNone/>
              <a:defRPr sz="1401" b="0" i="0"/>
            </a:lvl2pPr>
            <a:lvl3pPr marL="914196" indent="0">
              <a:buFontTx/>
              <a:buNone/>
              <a:defRPr sz="1401" b="0" i="0"/>
            </a:lvl3pPr>
            <a:lvl4pPr>
              <a:defRPr sz="1601"/>
            </a:lvl4pPr>
            <a:lvl5pPr>
              <a:defRPr sz="1601"/>
            </a:lvl5pPr>
          </a:lstStyle>
          <a:p>
            <a:pPr lvl="0"/>
            <a:r>
              <a:rPr lang="en-US"/>
              <a:t>Font size min 14pt recommended and line spacing of at least Multiple 1.1</a:t>
            </a:r>
            <a:endParaRPr lang="pt-BR"/>
          </a:p>
          <a:p>
            <a:pPr lvl="0"/>
            <a:r>
              <a:rPr lang="pt-BR"/>
              <a:t>Apita </a:t>
            </a:r>
            <a:r>
              <a:rPr lang="pt-BR" err="1"/>
              <a:t>imentemqui</a:t>
            </a:r>
            <a:r>
              <a:rPr lang="pt-BR"/>
              <a:t> te </a:t>
            </a:r>
            <a:r>
              <a:rPr lang="pt-BR" err="1"/>
              <a:t>sunte</a:t>
            </a:r>
            <a:r>
              <a:rPr lang="pt-BR"/>
              <a:t> </a:t>
            </a:r>
            <a:r>
              <a:rPr lang="pt-BR" err="1"/>
              <a:t>cuptia</a:t>
            </a:r>
            <a:r>
              <a:rPr lang="pt-BR"/>
              <a:t> </a:t>
            </a:r>
            <a:r>
              <a:rPr lang="pt-BR" err="1"/>
              <a:t>sam</a:t>
            </a:r>
            <a:r>
              <a:rPr lang="pt-BR"/>
              <a:t> cus </a:t>
            </a:r>
            <a:r>
              <a:rPr lang="pt-BR" err="1"/>
              <a:t>dem</a:t>
            </a:r>
            <a:r>
              <a:rPr lang="pt-BR"/>
              <a:t> </a:t>
            </a:r>
            <a:r>
              <a:rPr lang="pt-BR" err="1"/>
              <a:t>qui</a:t>
            </a:r>
            <a:r>
              <a:rPr lang="pt-BR"/>
              <a:t> </a:t>
            </a:r>
            <a:r>
              <a:rPr lang="pt-BR" err="1"/>
              <a:t>deni</a:t>
            </a:r>
            <a:r>
              <a:rPr lang="pt-BR"/>
              <a:t> </a:t>
            </a:r>
            <a:r>
              <a:rPr lang="pt-BR" err="1"/>
              <a:t>incitatet</a:t>
            </a:r>
            <a:r>
              <a:rPr lang="pt-BR"/>
              <a:t> </a:t>
            </a:r>
            <a:r>
              <a:rPr lang="pt-BR" err="1"/>
              <a:t>nonsend</a:t>
            </a:r>
            <a:r>
              <a:rPr lang="pt-BR"/>
              <a:t>?</a:t>
            </a:r>
          </a:p>
        </p:txBody>
      </p:sp>
      <p:sp>
        <p:nvSpPr>
          <p:cNvPr id="31" name="Text Placeholder 2">
            <a:extLst>
              <a:ext uri="{FF2B5EF4-FFF2-40B4-BE49-F238E27FC236}">
                <a16:creationId xmlns:a16="http://schemas.microsoft.com/office/drawing/2014/main" id="{0BC8F4ED-5E68-2449-AD64-8F4F79A34ED9}"/>
              </a:ext>
            </a:extLst>
          </p:cNvPr>
          <p:cNvSpPr>
            <a:spLocks noGrp="1"/>
          </p:cNvSpPr>
          <p:nvPr>
            <p:ph type="body" sz="quarter" idx="41" hasCustomPrompt="1"/>
          </p:nvPr>
        </p:nvSpPr>
        <p:spPr>
          <a:xfrm>
            <a:off x="9136569" y="3083738"/>
            <a:ext cx="2145345" cy="605466"/>
          </a:xfrm>
        </p:spPr>
        <p:txBody>
          <a:bodyPr vert="horz" lIns="0" tIns="0" rIns="0" bIns="0" rtlCol="0" anchor="t" anchorCtr="0">
            <a:noAutofit/>
          </a:bodyPr>
          <a:lstStyle>
            <a:lvl1pPr marL="0" indent="0">
              <a:buFontTx/>
              <a:buNone/>
              <a:defRPr lang="en-US" sz="2050"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description</a:t>
            </a:r>
          </a:p>
        </p:txBody>
      </p:sp>
      <p:sp>
        <p:nvSpPr>
          <p:cNvPr id="32" name="Picture Placeholder 31">
            <a:extLst>
              <a:ext uri="{FF2B5EF4-FFF2-40B4-BE49-F238E27FC236}">
                <a16:creationId xmlns:a16="http://schemas.microsoft.com/office/drawing/2014/main" id="{93030644-BEAB-4A4D-96D8-83AF3883CF41}"/>
              </a:ext>
            </a:extLst>
          </p:cNvPr>
          <p:cNvSpPr>
            <a:spLocks noGrp="1"/>
          </p:cNvSpPr>
          <p:nvPr>
            <p:ph type="pic" sz="quarter" idx="42" hasCustomPrompt="1"/>
          </p:nvPr>
        </p:nvSpPr>
        <p:spPr>
          <a:xfrm>
            <a:off x="3658544" y="2369223"/>
            <a:ext cx="546443" cy="546497"/>
          </a:xfrm>
        </p:spPr>
        <p:txBody>
          <a:bodyPr>
            <a:normAutofit/>
          </a:bodyPr>
          <a:lstStyle>
            <a:lvl1pPr marL="0" indent="0" algn="ctr">
              <a:buNone/>
              <a:defRPr sz="1200">
                <a:solidFill>
                  <a:schemeClr val="accent3"/>
                </a:solidFill>
              </a:defRPr>
            </a:lvl1pPr>
          </a:lstStyle>
          <a:p>
            <a:r>
              <a:rPr lang="en-US" dirty="0"/>
              <a:t>icon</a:t>
            </a:r>
          </a:p>
        </p:txBody>
      </p:sp>
      <p:sp>
        <p:nvSpPr>
          <p:cNvPr id="37" name="Text Placeholder 2">
            <a:extLst>
              <a:ext uri="{FF2B5EF4-FFF2-40B4-BE49-F238E27FC236}">
                <a16:creationId xmlns:a16="http://schemas.microsoft.com/office/drawing/2014/main" id="{E28FEAD2-259D-E74D-8873-31B5EAC1E858}"/>
              </a:ext>
            </a:extLst>
          </p:cNvPr>
          <p:cNvSpPr>
            <a:spLocks noGrp="1"/>
          </p:cNvSpPr>
          <p:nvPr>
            <p:ph type="body" sz="quarter" idx="43" hasCustomPrompt="1"/>
          </p:nvPr>
        </p:nvSpPr>
        <p:spPr>
          <a:xfrm>
            <a:off x="3658544" y="3778175"/>
            <a:ext cx="2145344" cy="2101926"/>
          </a:xfrm>
        </p:spPr>
        <p:txBody>
          <a:bodyPr lIns="0">
            <a:noAutofit/>
          </a:bodyPr>
          <a:lstStyle>
            <a:lvl1pPr marL="0" indent="0">
              <a:lnSpc>
                <a:spcPct val="110000"/>
              </a:lnSpc>
              <a:spcBef>
                <a:spcPts val="1000"/>
              </a:spcBef>
              <a:buFontTx/>
              <a:buNone/>
              <a:defRPr sz="1400" b="0" i="0" baseline="0">
                <a:solidFill>
                  <a:schemeClr val="tx1"/>
                </a:solidFill>
              </a:defRPr>
            </a:lvl1pPr>
            <a:lvl2pPr marL="457099" indent="0">
              <a:buFontTx/>
              <a:buNone/>
              <a:defRPr sz="1401" b="0" i="0"/>
            </a:lvl2pPr>
            <a:lvl3pPr marL="914196" indent="0">
              <a:buFontTx/>
              <a:buNone/>
              <a:defRPr sz="1401" b="0" i="0"/>
            </a:lvl3pPr>
            <a:lvl4pPr>
              <a:defRPr sz="1601"/>
            </a:lvl4pPr>
            <a:lvl5pPr>
              <a:defRPr sz="1601"/>
            </a:lvl5pPr>
          </a:lstStyle>
          <a:p>
            <a:pPr lvl="0"/>
            <a:r>
              <a:rPr lang="en-US"/>
              <a:t>Font size min 14pt recommended and line spacing of at least Multiple 1.1</a:t>
            </a:r>
            <a:endParaRPr lang="pt-BR"/>
          </a:p>
          <a:p>
            <a:pPr lvl="0"/>
            <a:r>
              <a:rPr lang="pt-BR"/>
              <a:t>Apita </a:t>
            </a:r>
            <a:r>
              <a:rPr lang="pt-BR" err="1"/>
              <a:t>imentemqui</a:t>
            </a:r>
            <a:r>
              <a:rPr lang="pt-BR"/>
              <a:t> te </a:t>
            </a:r>
            <a:r>
              <a:rPr lang="pt-BR" err="1"/>
              <a:t>sunte</a:t>
            </a:r>
            <a:r>
              <a:rPr lang="pt-BR"/>
              <a:t> </a:t>
            </a:r>
            <a:r>
              <a:rPr lang="pt-BR" err="1"/>
              <a:t>cuptia</a:t>
            </a:r>
            <a:r>
              <a:rPr lang="pt-BR"/>
              <a:t> </a:t>
            </a:r>
            <a:r>
              <a:rPr lang="pt-BR" err="1"/>
              <a:t>sam</a:t>
            </a:r>
            <a:r>
              <a:rPr lang="pt-BR"/>
              <a:t> cus </a:t>
            </a:r>
            <a:r>
              <a:rPr lang="pt-BR" err="1"/>
              <a:t>dem</a:t>
            </a:r>
            <a:r>
              <a:rPr lang="pt-BR"/>
              <a:t> </a:t>
            </a:r>
            <a:r>
              <a:rPr lang="pt-BR" err="1"/>
              <a:t>qui</a:t>
            </a:r>
            <a:r>
              <a:rPr lang="pt-BR"/>
              <a:t> </a:t>
            </a:r>
            <a:r>
              <a:rPr lang="pt-BR" err="1"/>
              <a:t>deni</a:t>
            </a:r>
            <a:r>
              <a:rPr lang="pt-BR"/>
              <a:t> </a:t>
            </a:r>
            <a:r>
              <a:rPr lang="pt-BR" err="1"/>
              <a:t>incitatet</a:t>
            </a:r>
            <a:r>
              <a:rPr lang="pt-BR"/>
              <a:t> </a:t>
            </a:r>
            <a:r>
              <a:rPr lang="pt-BR" err="1"/>
              <a:t>nonsend</a:t>
            </a:r>
            <a:r>
              <a:rPr lang="pt-BR"/>
              <a:t>?</a:t>
            </a:r>
          </a:p>
        </p:txBody>
      </p:sp>
      <p:sp>
        <p:nvSpPr>
          <p:cNvPr id="40" name="Text Placeholder 2">
            <a:extLst>
              <a:ext uri="{FF2B5EF4-FFF2-40B4-BE49-F238E27FC236}">
                <a16:creationId xmlns:a16="http://schemas.microsoft.com/office/drawing/2014/main" id="{33DA959B-5B2A-4C4E-BF5F-130477D3F8CE}"/>
              </a:ext>
            </a:extLst>
          </p:cNvPr>
          <p:cNvSpPr>
            <a:spLocks noGrp="1"/>
          </p:cNvSpPr>
          <p:nvPr>
            <p:ph type="body" sz="quarter" idx="44" hasCustomPrompt="1"/>
          </p:nvPr>
        </p:nvSpPr>
        <p:spPr>
          <a:xfrm>
            <a:off x="3658543" y="3083738"/>
            <a:ext cx="2145345" cy="605466"/>
          </a:xfrm>
        </p:spPr>
        <p:txBody>
          <a:bodyPr vert="horz" lIns="0" tIns="0" rIns="0" bIns="0" rtlCol="0" anchor="t" anchorCtr="0">
            <a:noAutofit/>
          </a:bodyPr>
          <a:lstStyle>
            <a:lvl1pPr marL="0" indent="0">
              <a:buFontTx/>
              <a:buNone/>
              <a:defRPr lang="en-US" sz="2050"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description</a:t>
            </a:r>
          </a:p>
        </p:txBody>
      </p:sp>
      <p:sp>
        <p:nvSpPr>
          <p:cNvPr id="41" name="Picture Placeholder 31">
            <a:extLst>
              <a:ext uri="{FF2B5EF4-FFF2-40B4-BE49-F238E27FC236}">
                <a16:creationId xmlns:a16="http://schemas.microsoft.com/office/drawing/2014/main" id="{68867C6A-7C54-894A-BC7D-E98DC5E4A431}"/>
              </a:ext>
            </a:extLst>
          </p:cNvPr>
          <p:cNvSpPr>
            <a:spLocks noGrp="1"/>
          </p:cNvSpPr>
          <p:nvPr>
            <p:ph type="pic" sz="quarter" idx="45" hasCustomPrompt="1"/>
          </p:nvPr>
        </p:nvSpPr>
        <p:spPr>
          <a:xfrm>
            <a:off x="6388114" y="2369223"/>
            <a:ext cx="546443" cy="546497"/>
          </a:xfrm>
        </p:spPr>
        <p:txBody>
          <a:bodyPr>
            <a:normAutofit/>
          </a:bodyPr>
          <a:lstStyle>
            <a:lvl1pPr marL="0" indent="0" algn="ctr">
              <a:buNone/>
              <a:defRPr sz="1200">
                <a:solidFill>
                  <a:schemeClr val="accent3"/>
                </a:solidFill>
              </a:defRPr>
            </a:lvl1pPr>
          </a:lstStyle>
          <a:p>
            <a:r>
              <a:rPr lang="en-US" dirty="0"/>
              <a:t>icon</a:t>
            </a:r>
          </a:p>
        </p:txBody>
      </p:sp>
      <p:sp>
        <p:nvSpPr>
          <p:cNvPr id="42" name="Text Placeholder 2">
            <a:extLst>
              <a:ext uri="{FF2B5EF4-FFF2-40B4-BE49-F238E27FC236}">
                <a16:creationId xmlns:a16="http://schemas.microsoft.com/office/drawing/2014/main" id="{611DAA6E-D53E-234D-AA4F-BB5F610D9025}"/>
              </a:ext>
            </a:extLst>
          </p:cNvPr>
          <p:cNvSpPr>
            <a:spLocks noGrp="1"/>
          </p:cNvSpPr>
          <p:nvPr>
            <p:ph type="body" sz="quarter" idx="46" hasCustomPrompt="1"/>
          </p:nvPr>
        </p:nvSpPr>
        <p:spPr>
          <a:xfrm>
            <a:off x="6388114" y="3778175"/>
            <a:ext cx="2145344" cy="2101926"/>
          </a:xfrm>
        </p:spPr>
        <p:txBody>
          <a:bodyPr lIns="0">
            <a:noAutofit/>
          </a:bodyPr>
          <a:lstStyle>
            <a:lvl1pPr marL="0" indent="0">
              <a:lnSpc>
                <a:spcPct val="110000"/>
              </a:lnSpc>
              <a:spcBef>
                <a:spcPts val="1000"/>
              </a:spcBef>
              <a:buFontTx/>
              <a:buNone/>
              <a:defRPr sz="1400" b="0" i="0" baseline="0">
                <a:solidFill>
                  <a:schemeClr val="tx1"/>
                </a:solidFill>
              </a:defRPr>
            </a:lvl1pPr>
            <a:lvl2pPr marL="457099" indent="0">
              <a:buFontTx/>
              <a:buNone/>
              <a:defRPr sz="1401" b="0" i="0"/>
            </a:lvl2pPr>
            <a:lvl3pPr marL="914196" indent="0">
              <a:buFontTx/>
              <a:buNone/>
              <a:defRPr sz="1401" b="0" i="0"/>
            </a:lvl3pPr>
            <a:lvl4pPr>
              <a:defRPr sz="1601"/>
            </a:lvl4pPr>
            <a:lvl5pPr>
              <a:defRPr sz="1601"/>
            </a:lvl5pPr>
          </a:lstStyle>
          <a:p>
            <a:pPr lvl="0"/>
            <a:r>
              <a:rPr lang="en-US"/>
              <a:t>Font size min 14pt recommended and line spacing of at least Multiple 1.1</a:t>
            </a:r>
            <a:endParaRPr lang="pt-BR"/>
          </a:p>
          <a:p>
            <a:pPr lvl="0"/>
            <a:r>
              <a:rPr lang="pt-BR"/>
              <a:t>Apita </a:t>
            </a:r>
            <a:r>
              <a:rPr lang="pt-BR" err="1"/>
              <a:t>imentemqui</a:t>
            </a:r>
            <a:r>
              <a:rPr lang="pt-BR"/>
              <a:t> te </a:t>
            </a:r>
            <a:r>
              <a:rPr lang="pt-BR" err="1"/>
              <a:t>sunte</a:t>
            </a:r>
            <a:r>
              <a:rPr lang="pt-BR"/>
              <a:t> </a:t>
            </a:r>
            <a:r>
              <a:rPr lang="pt-BR" err="1"/>
              <a:t>cuptia</a:t>
            </a:r>
            <a:r>
              <a:rPr lang="pt-BR"/>
              <a:t> </a:t>
            </a:r>
            <a:r>
              <a:rPr lang="pt-BR" err="1"/>
              <a:t>sam</a:t>
            </a:r>
            <a:r>
              <a:rPr lang="pt-BR"/>
              <a:t> cus </a:t>
            </a:r>
            <a:r>
              <a:rPr lang="pt-BR" err="1"/>
              <a:t>dem</a:t>
            </a:r>
            <a:r>
              <a:rPr lang="pt-BR"/>
              <a:t> </a:t>
            </a:r>
            <a:r>
              <a:rPr lang="pt-BR" err="1"/>
              <a:t>qui</a:t>
            </a:r>
            <a:r>
              <a:rPr lang="pt-BR"/>
              <a:t> </a:t>
            </a:r>
            <a:r>
              <a:rPr lang="pt-BR" err="1"/>
              <a:t>deni</a:t>
            </a:r>
            <a:r>
              <a:rPr lang="pt-BR"/>
              <a:t> </a:t>
            </a:r>
            <a:r>
              <a:rPr lang="pt-BR" err="1"/>
              <a:t>incitatet</a:t>
            </a:r>
            <a:r>
              <a:rPr lang="pt-BR"/>
              <a:t> </a:t>
            </a:r>
            <a:r>
              <a:rPr lang="pt-BR" err="1"/>
              <a:t>nonsend</a:t>
            </a:r>
            <a:r>
              <a:rPr lang="pt-BR"/>
              <a:t>?</a:t>
            </a:r>
          </a:p>
        </p:txBody>
      </p:sp>
      <p:sp>
        <p:nvSpPr>
          <p:cNvPr id="43" name="Text Placeholder 2">
            <a:extLst>
              <a:ext uri="{FF2B5EF4-FFF2-40B4-BE49-F238E27FC236}">
                <a16:creationId xmlns:a16="http://schemas.microsoft.com/office/drawing/2014/main" id="{2CEA056E-C884-244F-9FA5-F52654E0C3AE}"/>
              </a:ext>
            </a:extLst>
          </p:cNvPr>
          <p:cNvSpPr>
            <a:spLocks noGrp="1"/>
          </p:cNvSpPr>
          <p:nvPr>
            <p:ph type="body" sz="quarter" idx="47" hasCustomPrompt="1"/>
          </p:nvPr>
        </p:nvSpPr>
        <p:spPr>
          <a:xfrm>
            <a:off x="6388113" y="3083738"/>
            <a:ext cx="2145345" cy="605466"/>
          </a:xfrm>
        </p:spPr>
        <p:txBody>
          <a:bodyPr vert="horz" lIns="0" tIns="0" rIns="0" bIns="0" rtlCol="0" anchor="t" anchorCtr="0">
            <a:noAutofit/>
          </a:bodyPr>
          <a:lstStyle>
            <a:lvl1pPr marL="0" indent="0">
              <a:buFontTx/>
              <a:buNone/>
              <a:defRPr lang="en-US" sz="2050"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description</a:t>
            </a:r>
          </a:p>
        </p:txBody>
      </p:sp>
    </p:spTree>
    <p:extLst>
      <p:ext uri="{BB962C8B-B14F-4D97-AF65-F5344CB8AC3E}">
        <p14:creationId xmlns:p14="http://schemas.microsoft.com/office/powerpoint/2010/main" val="422311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ext and Photo Split - Whit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782854D6-B623-9F4B-8173-55532FEF9376}"/>
              </a:ext>
            </a:extLst>
          </p:cNvPr>
          <p:cNvSpPr>
            <a:spLocks noGrp="1" noChangeAspect="1"/>
          </p:cNvSpPr>
          <p:nvPr>
            <p:ph type="pic" idx="1"/>
          </p:nvPr>
        </p:nvSpPr>
        <p:spPr>
          <a:xfrm>
            <a:off x="6096595" y="0"/>
            <a:ext cx="6101503" cy="6858000"/>
          </a:xfrm>
          <a:solidFill>
            <a:schemeClr val="bg1">
              <a:lumMod val="95000"/>
            </a:schemeClr>
          </a:solidFill>
        </p:spPr>
        <p:txBody>
          <a:bodyPr anchor="t"/>
          <a:lstStyle>
            <a:lvl1pPr marL="0" indent="0" algn="ctr">
              <a:buNone/>
              <a:defRPr sz="3200">
                <a:solidFill>
                  <a:schemeClr val="bg1">
                    <a:lumMod val="75000"/>
                  </a:schemeClr>
                </a:solidFill>
              </a:defRPr>
            </a:lvl1pPr>
            <a:lvl2pPr marL="457099" indent="0">
              <a:buNone/>
              <a:defRPr sz="2799"/>
            </a:lvl2pPr>
            <a:lvl3pPr marL="914196" indent="0">
              <a:buNone/>
              <a:defRPr sz="2400"/>
            </a:lvl3pPr>
            <a:lvl4pPr marL="1371294" indent="0">
              <a:buNone/>
              <a:defRPr sz="2000"/>
            </a:lvl4pPr>
            <a:lvl5pPr marL="1828393" indent="0">
              <a:buNone/>
              <a:defRPr sz="2000"/>
            </a:lvl5pPr>
            <a:lvl6pPr marL="2285490" indent="0">
              <a:buNone/>
              <a:defRPr sz="2000"/>
            </a:lvl6pPr>
            <a:lvl7pPr marL="2742587" indent="0">
              <a:buNone/>
              <a:defRPr sz="2000"/>
            </a:lvl7pPr>
            <a:lvl8pPr marL="3199687" indent="0">
              <a:buNone/>
              <a:defRPr sz="2000"/>
            </a:lvl8pPr>
            <a:lvl9pPr marL="3656783" indent="0">
              <a:buNone/>
              <a:defRPr sz="2000"/>
            </a:lvl9pPr>
          </a:lstStyle>
          <a:p>
            <a:r>
              <a:rPr lang="en-US" dirty="0"/>
              <a:t>Click icon to add picture</a:t>
            </a:r>
          </a:p>
        </p:txBody>
      </p:sp>
      <p:sp>
        <p:nvSpPr>
          <p:cNvPr id="6" name="Text Placeholder 2">
            <a:extLst>
              <a:ext uri="{FF2B5EF4-FFF2-40B4-BE49-F238E27FC236}">
                <a16:creationId xmlns:a16="http://schemas.microsoft.com/office/drawing/2014/main" id="{24AE4EA7-685C-6645-97A0-E3CF612D754E}"/>
              </a:ext>
            </a:extLst>
          </p:cNvPr>
          <p:cNvSpPr>
            <a:spLocks noGrp="1"/>
          </p:cNvSpPr>
          <p:nvPr>
            <p:ph type="body" sz="quarter" idx="20" hasCustomPrompt="1"/>
          </p:nvPr>
        </p:nvSpPr>
        <p:spPr>
          <a:xfrm>
            <a:off x="915052" y="3085688"/>
            <a:ext cx="4639929" cy="2514600"/>
          </a:xfrm>
        </p:spPr>
        <p:txBody>
          <a:bodyPr>
            <a:noAutofit/>
          </a:bodyPr>
          <a:lstStyle>
            <a:lvl1pPr marL="0" indent="0">
              <a:lnSpc>
                <a:spcPct val="110000"/>
              </a:lnSpc>
              <a:buFontTx/>
              <a:buNone/>
              <a:defRPr sz="1400" b="0" i="0">
                <a:solidFill>
                  <a:schemeClr val="tx1">
                    <a:alpha val="90000"/>
                  </a:schemeClr>
                </a:solidFill>
              </a:defRPr>
            </a:lvl1pPr>
            <a:lvl2pPr>
              <a:defRPr sz="1436"/>
            </a:lvl2pPr>
            <a:lvl3pPr>
              <a:defRPr sz="1436"/>
            </a:lvl3pPr>
            <a:lvl4pPr>
              <a:defRPr sz="1436"/>
            </a:lvl4pPr>
            <a:lvl5pPr>
              <a:defRPr sz="1436"/>
            </a:lvl5pPr>
          </a:lstStyle>
          <a:p>
            <a:pPr lvl="0"/>
            <a:r>
              <a:rPr lang="en-US"/>
              <a:t>Donec id </a:t>
            </a:r>
            <a:r>
              <a:rPr lang="en-US" err="1"/>
              <a:t>elit</a:t>
            </a:r>
            <a:r>
              <a:rPr lang="en-US"/>
              <a:t> non mi porta gravida at </a:t>
            </a:r>
            <a:r>
              <a:rPr lang="en-US" err="1"/>
              <a:t>eget</a:t>
            </a:r>
            <a:r>
              <a:rPr lang="en-US"/>
              <a:t> </a:t>
            </a:r>
            <a:r>
              <a:rPr lang="en-US" err="1"/>
              <a:t>metus</a:t>
            </a:r>
            <a:r>
              <a:rPr lang="en-US"/>
              <a:t>. Maecenas sed diam </a:t>
            </a:r>
            <a:r>
              <a:rPr lang="en-US" err="1"/>
              <a:t>eget</a:t>
            </a:r>
            <a:r>
              <a:rPr lang="en-US"/>
              <a:t> </a:t>
            </a:r>
            <a:r>
              <a:rPr lang="en-US" err="1"/>
              <a:t>risus</a:t>
            </a:r>
            <a:r>
              <a:rPr lang="en-US"/>
              <a:t> </a:t>
            </a:r>
            <a:r>
              <a:rPr lang="en-US" err="1"/>
              <a:t>varius</a:t>
            </a:r>
            <a:r>
              <a:rPr lang="en-US"/>
              <a:t> </a:t>
            </a:r>
            <a:r>
              <a:rPr lang="en-US" err="1"/>
              <a:t>blandit</a:t>
            </a:r>
            <a:r>
              <a:rPr lang="en-US"/>
              <a:t> sit </a:t>
            </a:r>
            <a:r>
              <a:rPr lang="en-US" err="1"/>
              <a:t>amet</a:t>
            </a:r>
            <a:r>
              <a:rPr lang="en-US"/>
              <a:t> non magna. Sed </a:t>
            </a:r>
            <a:r>
              <a:rPr lang="en-US" err="1"/>
              <a:t>posuere</a:t>
            </a:r>
            <a:r>
              <a:rPr lang="en-US"/>
              <a:t> </a:t>
            </a:r>
            <a:r>
              <a:rPr lang="en-US" err="1"/>
              <a:t>consectetur</a:t>
            </a:r>
            <a:r>
              <a:rPr lang="en-US"/>
              <a:t> </a:t>
            </a:r>
            <a:r>
              <a:rPr lang="en-US" err="1"/>
              <a:t>est</a:t>
            </a:r>
            <a:r>
              <a:rPr lang="en-US"/>
              <a:t> at </a:t>
            </a:r>
            <a:r>
              <a:rPr lang="en-US" err="1"/>
              <a:t>lobortis</a:t>
            </a:r>
            <a:r>
              <a:rPr lang="en-US"/>
              <a:t>. </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vitae </a:t>
            </a:r>
            <a:r>
              <a:rPr lang="en-US" err="1"/>
              <a:t>elit</a:t>
            </a:r>
            <a:r>
              <a:rPr lang="en-US"/>
              <a:t> libero, a pharetra </a:t>
            </a:r>
            <a:r>
              <a:rPr lang="en-US" err="1"/>
              <a:t>augue</a:t>
            </a:r>
            <a:r>
              <a:rPr lang="en-US"/>
              <a:t>. Maecenas </a:t>
            </a:r>
            <a:r>
              <a:rPr lang="en-US" err="1"/>
              <a:t>faucibus</a:t>
            </a:r>
            <a:r>
              <a:rPr lang="en-US"/>
              <a:t> </a:t>
            </a:r>
            <a:r>
              <a:rPr lang="en-US" err="1"/>
              <a:t>mollis</a:t>
            </a:r>
            <a:r>
              <a:rPr lang="en-US"/>
              <a:t> </a:t>
            </a:r>
            <a:r>
              <a:rPr lang="en-US" err="1"/>
              <a:t>interdum</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a:t>
            </a:r>
          </a:p>
        </p:txBody>
      </p:sp>
      <p:sp>
        <p:nvSpPr>
          <p:cNvPr id="8" name="Title 1">
            <a:extLst>
              <a:ext uri="{FF2B5EF4-FFF2-40B4-BE49-F238E27FC236}">
                <a16:creationId xmlns:a16="http://schemas.microsoft.com/office/drawing/2014/main" id="{2B90571E-7850-584B-B6CF-FCD4B8350E62}"/>
              </a:ext>
            </a:extLst>
          </p:cNvPr>
          <p:cNvSpPr>
            <a:spLocks noGrp="1"/>
          </p:cNvSpPr>
          <p:nvPr>
            <p:ph type="title" hasCustomPrompt="1"/>
          </p:nvPr>
        </p:nvSpPr>
        <p:spPr>
          <a:xfrm>
            <a:off x="915051" y="772611"/>
            <a:ext cx="4639928" cy="1073884"/>
          </a:xfrm>
          <a:noFill/>
        </p:spPr>
        <p:txBody>
          <a:bodyPr vert="horz" wrap="square" lIns="0" tIns="0" rIns="0" bIns="0" rtlCol="0" anchor="b" anchorCtr="0">
            <a:noAutofit/>
          </a:bodyPr>
          <a:lstStyle>
            <a:lvl1pPr marL="0" indent="0">
              <a:lnSpc>
                <a:spcPct val="80000"/>
              </a:lnSpc>
              <a:spcBef>
                <a:spcPts val="0"/>
              </a:spcBef>
              <a:buFont typeface="Arial" pitchFamily="34" charset="0"/>
              <a:buNone/>
              <a:defRPr lang="en-US" sz="4000" b="1" i="0">
                <a:ea typeface="Roboto" panose="02000000000000000000" pitchFamily="2" charset="0"/>
              </a:defRPr>
            </a:lvl1pPr>
          </a:lstStyle>
          <a:p>
            <a:pPr marL="0" lvl="0" indent="0">
              <a:spcBef>
                <a:spcPts val="0"/>
              </a:spcBef>
              <a:buFont typeface="Arial" pitchFamily="34" charset="0"/>
              <a:buNone/>
            </a:pPr>
            <a:r>
              <a:rPr lang="en-US"/>
              <a:t>Title</a:t>
            </a:r>
          </a:p>
        </p:txBody>
      </p:sp>
      <p:sp>
        <p:nvSpPr>
          <p:cNvPr id="10" name="Text Placeholder 2">
            <a:extLst>
              <a:ext uri="{FF2B5EF4-FFF2-40B4-BE49-F238E27FC236}">
                <a16:creationId xmlns:a16="http://schemas.microsoft.com/office/drawing/2014/main" id="{FB2C18DB-E0C0-9E40-9ED6-7F7B439936B7}"/>
              </a:ext>
            </a:extLst>
          </p:cNvPr>
          <p:cNvSpPr>
            <a:spLocks noGrp="1"/>
          </p:cNvSpPr>
          <p:nvPr>
            <p:ph type="body" sz="quarter" idx="21" hasCustomPrompt="1"/>
          </p:nvPr>
        </p:nvSpPr>
        <p:spPr>
          <a:xfrm>
            <a:off x="915052" y="1983768"/>
            <a:ext cx="4639929" cy="403688"/>
          </a:xfrm>
        </p:spPr>
        <p:txBody>
          <a:bodyPr lIns="0" anchor="ctr">
            <a:normAutofit/>
          </a:bodyPr>
          <a:lstStyle>
            <a:lvl1pPr marL="0" indent="0">
              <a:buFontTx/>
              <a:buNone/>
              <a:defRPr sz="1800" b="0" i="1">
                <a:solidFill>
                  <a:schemeClr val="tx2">
                    <a:alpha val="90000"/>
                  </a:schemeClr>
                </a:solidFill>
                <a:latin typeface="Cambria" panose="02040503050406030204" pitchFamily="18" charset="0"/>
              </a:defRPr>
            </a:lvl1pPr>
            <a:lvl2pPr>
              <a:defRPr sz="1436"/>
            </a:lvl2pPr>
            <a:lvl3pPr>
              <a:defRPr sz="1436"/>
            </a:lvl3pPr>
            <a:lvl4pPr>
              <a:defRPr sz="1436"/>
            </a:lvl4pPr>
            <a:lvl5pPr>
              <a:defRPr sz="1436"/>
            </a:lvl5pPr>
          </a:lstStyle>
          <a:p>
            <a:pPr lvl="0"/>
            <a:r>
              <a:rPr lang="en-US"/>
              <a:t>Lead sentence if needed 18pt font</a:t>
            </a:r>
          </a:p>
        </p:txBody>
      </p:sp>
      <p:cxnSp>
        <p:nvCxnSpPr>
          <p:cNvPr id="9" name="Straight Connector 8">
            <a:extLst>
              <a:ext uri="{FF2B5EF4-FFF2-40B4-BE49-F238E27FC236}">
                <a16:creationId xmlns:a16="http://schemas.microsoft.com/office/drawing/2014/main" id="{668D61E5-47C1-B343-8076-B0A6684DB5A9}"/>
              </a:ext>
            </a:extLst>
          </p:cNvPr>
          <p:cNvCxnSpPr>
            <a:cxnSpLocks/>
          </p:cNvCxnSpPr>
          <p:nvPr userDrawn="1"/>
        </p:nvCxnSpPr>
        <p:spPr>
          <a:xfrm>
            <a:off x="915051" y="2715970"/>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pic>
        <p:nvPicPr>
          <p:cNvPr id="13" name="Graphic 12">
            <a:extLst>
              <a:ext uri="{FF2B5EF4-FFF2-40B4-BE49-F238E27FC236}">
                <a16:creationId xmlns:a16="http://schemas.microsoft.com/office/drawing/2014/main" id="{F5C684E6-C7D4-144C-9001-2716F124B3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27" y="259428"/>
            <a:ext cx="1561196" cy="216854"/>
          </a:xfrm>
          <a:prstGeom prst="rect">
            <a:avLst/>
          </a:prstGeom>
        </p:spPr>
      </p:pic>
      <p:sp>
        <p:nvSpPr>
          <p:cNvPr id="12" name="Slide Number Placeholder 2">
            <a:extLst>
              <a:ext uri="{FF2B5EF4-FFF2-40B4-BE49-F238E27FC236}">
                <a16:creationId xmlns:a16="http://schemas.microsoft.com/office/drawing/2014/main" id="{EEF4FC2F-DAA0-F341-92D7-AB4FF591EFA0}"/>
              </a:ext>
            </a:extLst>
          </p:cNvPr>
          <p:cNvSpPr>
            <a:spLocks noGrp="1"/>
          </p:cNvSpPr>
          <p:nvPr>
            <p:ph type="sldNum" sz="quarter" idx="10"/>
          </p:nvPr>
        </p:nvSpPr>
        <p:spPr>
          <a:xfrm>
            <a:off x="11707151" y="6354240"/>
            <a:ext cx="399651" cy="312098"/>
          </a:xfrm>
        </p:spPr>
        <p:txBody>
          <a:bodyPr/>
          <a:lstStyle>
            <a:lvl1pPr>
              <a:defRPr>
                <a:solidFill>
                  <a:schemeClr val="bg2"/>
                </a:solidFill>
              </a:defRPr>
            </a:lvl1pPr>
          </a:lstStyle>
          <a:p>
            <a:fld id="{234755BD-B4AC-9044-BCE4-27904766F8BB}" type="slidenum">
              <a:rPr lang="en-US" smtClean="0"/>
              <a:pPr/>
              <a:t>‹#›</a:t>
            </a:fld>
            <a:endParaRPr lang="en-US" dirty="0"/>
          </a:p>
        </p:txBody>
      </p:sp>
    </p:spTree>
    <p:extLst>
      <p:ext uri="{BB962C8B-B14F-4D97-AF65-F5344CB8AC3E}">
        <p14:creationId xmlns:p14="http://schemas.microsoft.com/office/powerpoint/2010/main" val="2904969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s with Photo - Whit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028C5A-08E7-BC42-BC24-7B607EC484CD}"/>
              </a:ext>
            </a:extLst>
          </p:cNvPr>
          <p:cNvSpPr>
            <a:spLocks noGrp="1"/>
          </p:cNvSpPr>
          <p:nvPr>
            <p:ph type="sldNum" sz="quarter" idx="10"/>
          </p:nvPr>
        </p:nvSpPr>
        <p:spPr/>
        <p:txBody>
          <a:bodyPr/>
          <a:lstStyle/>
          <a:p>
            <a:fld id="{234755BD-B4AC-9044-BCE4-27904766F8BB}" type="slidenum">
              <a:rPr lang="en-US" smtClean="0"/>
              <a:pPr/>
              <a:t>‹#›</a:t>
            </a:fld>
            <a:endParaRPr lang="en-US" dirty="0"/>
          </a:p>
        </p:txBody>
      </p:sp>
      <p:sp>
        <p:nvSpPr>
          <p:cNvPr id="5" name="Picture Placeholder 2">
            <a:extLst>
              <a:ext uri="{FF2B5EF4-FFF2-40B4-BE49-F238E27FC236}">
                <a16:creationId xmlns:a16="http://schemas.microsoft.com/office/drawing/2014/main" id="{0BDE5F3D-CEC7-574F-8B1A-72CDC410BE62}"/>
              </a:ext>
            </a:extLst>
          </p:cNvPr>
          <p:cNvSpPr>
            <a:spLocks noGrp="1" noChangeAspect="1"/>
          </p:cNvSpPr>
          <p:nvPr>
            <p:ph type="pic" idx="1"/>
          </p:nvPr>
        </p:nvSpPr>
        <p:spPr>
          <a:xfrm>
            <a:off x="1" y="0"/>
            <a:ext cx="3458849" cy="6858000"/>
          </a:xfrm>
          <a:solidFill>
            <a:schemeClr val="bg1">
              <a:lumMod val="95000"/>
            </a:schemeClr>
          </a:solidFill>
        </p:spPr>
        <p:txBody>
          <a:bodyPr anchor="t"/>
          <a:lstStyle>
            <a:lvl1pPr marL="0" indent="0" algn="l">
              <a:buNone/>
              <a:defRPr sz="3200">
                <a:solidFill>
                  <a:schemeClr val="bg1">
                    <a:lumMod val="75000"/>
                  </a:schemeClr>
                </a:solidFill>
              </a:defRPr>
            </a:lvl1pPr>
            <a:lvl2pPr marL="457099" indent="0">
              <a:buNone/>
              <a:defRPr sz="2799"/>
            </a:lvl2pPr>
            <a:lvl3pPr marL="914196" indent="0">
              <a:buNone/>
              <a:defRPr sz="2400"/>
            </a:lvl3pPr>
            <a:lvl4pPr marL="1371294" indent="0">
              <a:buNone/>
              <a:defRPr sz="2000"/>
            </a:lvl4pPr>
            <a:lvl5pPr marL="1828393" indent="0">
              <a:buNone/>
              <a:defRPr sz="2000"/>
            </a:lvl5pPr>
            <a:lvl6pPr marL="2285490" indent="0">
              <a:buNone/>
              <a:defRPr sz="2000"/>
            </a:lvl6pPr>
            <a:lvl7pPr marL="2742587" indent="0">
              <a:buNone/>
              <a:defRPr sz="2000"/>
            </a:lvl7pPr>
            <a:lvl8pPr marL="3199687" indent="0">
              <a:buNone/>
              <a:defRPr sz="2000"/>
            </a:lvl8pPr>
            <a:lvl9pPr marL="3656783" indent="0">
              <a:buNone/>
              <a:defRPr sz="2000"/>
            </a:lvl9pPr>
          </a:lstStyle>
          <a:p>
            <a:r>
              <a:rPr lang="en-US" dirty="0"/>
              <a:t>Click icon to add picture</a:t>
            </a:r>
          </a:p>
        </p:txBody>
      </p:sp>
      <p:sp>
        <p:nvSpPr>
          <p:cNvPr id="7" name="Text Placeholder 2">
            <a:extLst>
              <a:ext uri="{FF2B5EF4-FFF2-40B4-BE49-F238E27FC236}">
                <a16:creationId xmlns:a16="http://schemas.microsoft.com/office/drawing/2014/main" id="{D8C6D2D4-8D7D-244C-AF2D-34CB46657419}"/>
              </a:ext>
            </a:extLst>
          </p:cNvPr>
          <p:cNvSpPr>
            <a:spLocks noGrp="1"/>
          </p:cNvSpPr>
          <p:nvPr>
            <p:ph type="body" sz="quarter" idx="21" hasCustomPrompt="1"/>
          </p:nvPr>
        </p:nvSpPr>
        <p:spPr>
          <a:xfrm>
            <a:off x="3939605" y="2037562"/>
            <a:ext cx="7337344" cy="365126"/>
          </a:xfrm>
        </p:spPr>
        <p:txBody>
          <a:bodyPr lIns="0">
            <a:normAutofit/>
          </a:bodyPr>
          <a:lstStyle>
            <a:lvl1pPr marL="0" indent="0">
              <a:buFontTx/>
              <a:buNone/>
              <a:defRPr sz="1800" b="0" i="1">
                <a:solidFill>
                  <a:schemeClr val="tx2">
                    <a:alpha val="90000"/>
                  </a:schemeClr>
                </a:solidFill>
                <a:latin typeface="Cambria" panose="02040503050406030204" pitchFamily="18" charset="0"/>
              </a:defRPr>
            </a:lvl1pPr>
            <a:lvl2pPr>
              <a:defRPr sz="1436"/>
            </a:lvl2pPr>
            <a:lvl3pPr>
              <a:defRPr sz="1436"/>
            </a:lvl3pPr>
            <a:lvl4pPr>
              <a:defRPr sz="1436"/>
            </a:lvl4pPr>
            <a:lvl5pPr>
              <a:defRPr sz="1436"/>
            </a:lvl5pPr>
          </a:lstStyle>
          <a:p>
            <a:pPr lvl="0"/>
            <a:r>
              <a:rPr lang="en-US"/>
              <a:t>Subtitle if needed Cambria Italic 18pt font lorem ipsum</a:t>
            </a:r>
          </a:p>
        </p:txBody>
      </p:sp>
      <p:cxnSp>
        <p:nvCxnSpPr>
          <p:cNvPr id="8" name="Straight Connector 7">
            <a:extLst>
              <a:ext uri="{FF2B5EF4-FFF2-40B4-BE49-F238E27FC236}">
                <a16:creationId xmlns:a16="http://schemas.microsoft.com/office/drawing/2014/main" id="{CDA05FE6-20DB-9040-BA17-770A53015C9F}"/>
              </a:ext>
            </a:extLst>
          </p:cNvPr>
          <p:cNvCxnSpPr>
            <a:cxnSpLocks/>
          </p:cNvCxnSpPr>
          <p:nvPr userDrawn="1"/>
        </p:nvCxnSpPr>
        <p:spPr>
          <a:xfrm>
            <a:off x="3939605" y="2702071"/>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15" name="Title 4">
            <a:extLst>
              <a:ext uri="{FF2B5EF4-FFF2-40B4-BE49-F238E27FC236}">
                <a16:creationId xmlns:a16="http://schemas.microsoft.com/office/drawing/2014/main" id="{7931B1DB-C293-A840-B75B-BE17B0817D5B}"/>
              </a:ext>
            </a:extLst>
          </p:cNvPr>
          <p:cNvSpPr>
            <a:spLocks noGrp="1"/>
          </p:cNvSpPr>
          <p:nvPr>
            <p:ph type="title" hasCustomPrompt="1"/>
          </p:nvPr>
        </p:nvSpPr>
        <p:spPr>
          <a:xfrm>
            <a:off x="3939605" y="737889"/>
            <a:ext cx="7337344" cy="1107491"/>
          </a:xfrm>
        </p:spPr>
        <p:txBody>
          <a:bodyPr>
            <a:noAutofit/>
          </a:bodyPr>
          <a:lstStyle>
            <a:lvl1pPr>
              <a:defRPr sz="4000"/>
            </a:lvl1pPr>
          </a:lstStyle>
          <a:p>
            <a:r>
              <a:rPr lang="en-US"/>
              <a:t>title</a:t>
            </a:r>
          </a:p>
        </p:txBody>
      </p:sp>
      <p:pic>
        <p:nvPicPr>
          <p:cNvPr id="11" name="Graphic 10">
            <a:extLst>
              <a:ext uri="{FF2B5EF4-FFF2-40B4-BE49-F238E27FC236}">
                <a16:creationId xmlns:a16="http://schemas.microsoft.com/office/drawing/2014/main" id="{1D6A5F09-9BAA-1748-B50D-4FF3355FB2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45" y="258793"/>
            <a:ext cx="1561196" cy="216854"/>
          </a:xfrm>
          <a:prstGeom prst="rect">
            <a:avLst/>
          </a:prstGeom>
        </p:spPr>
      </p:pic>
      <p:sp>
        <p:nvSpPr>
          <p:cNvPr id="12" name="Text Placeholder 2">
            <a:extLst>
              <a:ext uri="{FF2B5EF4-FFF2-40B4-BE49-F238E27FC236}">
                <a16:creationId xmlns:a16="http://schemas.microsoft.com/office/drawing/2014/main" id="{478EBD1C-4A03-344E-918F-975F55317B28}"/>
              </a:ext>
            </a:extLst>
          </p:cNvPr>
          <p:cNvSpPr>
            <a:spLocks noGrp="1"/>
          </p:cNvSpPr>
          <p:nvPr>
            <p:ph type="body" sz="quarter" idx="24" hasCustomPrompt="1"/>
          </p:nvPr>
        </p:nvSpPr>
        <p:spPr>
          <a:xfrm>
            <a:off x="3961076" y="3710754"/>
            <a:ext cx="3407194" cy="2183154"/>
          </a:xfrm>
        </p:spPr>
        <p:txBody>
          <a:bodyPr lIns="0">
            <a:noAutofit/>
          </a:bodyPr>
          <a:lstStyle>
            <a:lvl1pPr marL="0" marR="0" indent="0" algn="l" defTabSz="914173" rtl="0" eaLnBrk="1" fontAlgn="auto" latinLnBrk="0" hangingPunct="1">
              <a:lnSpc>
                <a:spcPct val="110000"/>
              </a:lnSpc>
              <a:spcBef>
                <a:spcPts val="1000"/>
              </a:spcBef>
              <a:spcAft>
                <a:spcPts val="451"/>
              </a:spcAft>
              <a:buClrTx/>
              <a:buSzTx/>
              <a:buFontTx/>
              <a:buNone/>
              <a:tabLst/>
              <a:defRPr sz="1400" b="0" i="0">
                <a:solidFill>
                  <a:schemeClr val="tx1"/>
                </a:solidFill>
              </a:defRPr>
            </a:lvl1pPr>
            <a:lvl2pPr marL="457087" indent="0">
              <a:buFontTx/>
              <a:buNone/>
              <a:defRPr sz="1401" b="0" i="0"/>
            </a:lvl2pPr>
            <a:lvl3pPr marL="914173" indent="0">
              <a:buFontTx/>
              <a:buNone/>
              <a:defRPr sz="1401" b="0" i="0"/>
            </a:lvl3pPr>
            <a:lvl4pPr>
              <a:defRPr sz="1601"/>
            </a:lvl4pPr>
            <a:lvl5pPr>
              <a:defRPr sz="1601"/>
            </a:lvl5pPr>
          </a:lstStyle>
          <a:p>
            <a:pPr marL="0" marR="0" lvl="0" indent="0" algn="l" defTabSz="914173" rtl="0" eaLnBrk="1" fontAlgn="auto" latinLnBrk="0" hangingPunct="1">
              <a:lnSpc>
                <a:spcPct val="90000"/>
              </a:lnSpc>
              <a:spcBef>
                <a:spcPts val="1000"/>
              </a:spcBef>
              <a:spcAft>
                <a:spcPts val="0"/>
              </a:spcAft>
              <a:buClrTx/>
              <a:buSzTx/>
              <a:buFontTx/>
              <a:buNone/>
              <a:tabLst/>
              <a:defRPr/>
            </a:pPr>
            <a:r>
              <a:rPr lang="en-US"/>
              <a:t>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 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a:t>
            </a:r>
          </a:p>
        </p:txBody>
      </p:sp>
      <p:sp>
        <p:nvSpPr>
          <p:cNvPr id="13" name="Text Placeholder 2">
            <a:extLst>
              <a:ext uri="{FF2B5EF4-FFF2-40B4-BE49-F238E27FC236}">
                <a16:creationId xmlns:a16="http://schemas.microsoft.com/office/drawing/2014/main" id="{F355F047-E3CB-C642-868A-FFACFF64801A}"/>
              </a:ext>
            </a:extLst>
          </p:cNvPr>
          <p:cNvSpPr>
            <a:spLocks noGrp="1"/>
          </p:cNvSpPr>
          <p:nvPr>
            <p:ph type="body" sz="quarter" idx="25" hasCustomPrompt="1"/>
          </p:nvPr>
        </p:nvSpPr>
        <p:spPr>
          <a:xfrm>
            <a:off x="3961076" y="3077953"/>
            <a:ext cx="2646447" cy="605466"/>
          </a:xfrm>
        </p:spPr>
        <p:txBody>
          <a:bodyPr vert="horz" lIns="0" tIns="0" rIns="0" bIns="0" rtlCol="0" anchor="t" anchorCtr="0">
            <a:noAutofit/>
          </a:bodyPr>
          <a:lstStyle>
            <a:lvl1pPr marL="0" indent="0">
              <a:buFontTx/>
              <a:buNone/>
              <a:defRPr lang="en-US" sz="2051"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topic description</a:t>
            </a:r>
          </a:p>
        </p:txBody>
      </p:sp>
      <p:sp>
        <p:nvSpPr>
          <p:cNvPr id="17" name="Text Placeholder 2">
            <a:extLst>
              <a:ext uri="{FF2B5EF4-FFF2-40B4-BE49-F238E27FC236}">
                <a16:creationId xmlns:a16="http://schemas.microsoft.com/office/drawing/2014/main" id="{EC06D661-DE1A-2944-B5ED-77C44A10A3AD}"/>
              </a:ext>
            </a:extLst>
          </p:cNvPr>
          <p:cNvSpPr>
            <a:spLocks noGrp="1"/>
          </p:cNvSpPr>
          <p:nvPr>
            <p:ph type="body" sz="quarter" idx="26" hasCustomPrompt="1"/>
          </p:nvPr>
        </p:nvSpPr>
        <p:spPr>
          <a:xfrm>
            <a:off x="7870496" y="3710754"/>
            <a:ext cx="3407194" cy="2183154"/>
          </a:xfrm>
        </p:spPr>
        <p:txBody>
          <a:bodyPr lIns="0">
            <a:noAutofit/>
          </a:bodyPr>
          <a:lstStyle>
            <a:lvl1pPr marL="0" marR="0" indent="0" algn="l" defTabSz="914173" rtl="0" eaLnBrk="1" fontAlgn="auto" latinLnBrk="0" hangingPunct="1">
              <a:lnSpc>
                <a:spcPct val="110000"/>
              </a:lnSpc>
              <a:spcBef>
                <a:spcPts val="1000"/>
              </a:spcBef>
              <a:spcAft>
                <a:spcPts val="451"/>
              </a:spcAft>
              <a:buClrTx/>
              <a:buSzTx/>
              <a:buFontTx/>
              <a:buNone/>
              <a:tabLst/>
              <a:defRPr sz="1400" b="0" i="0">
                <a:solidFill>
                  <a:schemeClr val="tx1"/>
                </a:solidFill>
              </a:defRPr>
            </a:lvl1pPr>
            <a:lvl2pPr marL="457087" indent="0">
              <a:buFontTx/>
              <a:buNone/>
              <a:defRPr sz="1401" b="0" i="0"/>
            </a:lvl2pPr>
            <a:lvl3pPr marL="914173" indent="0">
              <a:buFontTx/>
              <a:buNone/>
              <a:defRPr sz="1401" b="0" i="0"/>
            </a:lvl3pPr>
            <a:lvl4pPr>
              <a:defRPr sz="1601"/>
            </a:lvl4pPr>
            <a:lvl5pPr>
              <a:defRPr sz="1601"/>
            </a:lvl5pPr>
          </a:lstStyle>
          <a:p>
            <a:pPr marL="0" marR="0" lvl="0" indent="0" algn="l" defTabSz="914173" rtl="0" eaLnBrk="1" fontAlgn="auto" latinLnBrk="0" hangingPunct="1">
              <a:lnSpc>
                <a:spcPct val="90000"/>
              </a:lnSpc>
              <a:spcBef>
                <a:spcPts val="1000"/>
              </a:spcBef>
              <a:spcAft>
                <a:spcPts val="0"/>
              </a:spcAft>
              <a:buClrTx/>
              <a:buSzTx/>
              <a:buFontTx/>
              <a:buNone/>
              <a:tabLst/>
              <a:defRPr/>
            </a:pPr>
            <a:r>
              <a:rPr lang="en-US"/>
              <a:t>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 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a:t>
            </a:r>
          </a:p>
        </p:txBody>
      </p:sp>
      <p:sp>
        <p:nvSpPr>
          <p:cNvPr id="18" name="Text Placeholder 2">
            <a:extLst>
              <a:ext uri="{FF2B5EF4-FFF2-40B4-BE49-F238E27FC236}">
                <a16:creationId xmlns:a16="http://schemas.microsoft.com/office/drawing/2014/main" id="{F102AB95-B9E0-5F4B-A8F4-DA33CF59B511}"/>
              </a:ext>
            </a:extLst>
          </p:cNvPr>
          <p:cNvSpPr>
            <a:spLocks noGrp="1"/>
          </p:cNvSpPr>
          <p:nvPr>
            <p:ph type="body" sz="quarter" idx="27" hasCustomPrompt="1"/>
          </p:nvPr>
        </p:nvSpPr>
        <p:spPr>
          <a:xfrm>
            <a:off x="7870496" y="3077953"/>
            <a:ext cx="2646447" cy="605466"/>
          </a:xfrm>
        </p:spPr>
        <p:txBody>
          <a:bodyPr vert="horz" lIns="0" tIns="0" rIns="0" bIns="0" rtlCol="0" anchor="t" anchorCtr="0">
            <a:noAutofit/>
          </a:bodyPr>
          <a:lstStyle>
            <a:lvl1pPr marL="0" indent="0">
              <a:buFontTx/>
              <a:buNone/>
              <a:defRPr lang="en-US" sz="2051"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topic description</a:t>
            </a:r>
          </a:p>
        </p:txBody>
      </p:sp>
    </p:spTree>
    <p:extLst>
      <p:ext uri="{BB962C8B-B14F-4D97-AF65-F5344CB8AC3E}">
        <p14:creationId xmlns:p14="http://schemas.microsoft.com/office/powerpoint/2010/main" val="2845655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ith Chart Area - Whit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6A68FCD-9F1F-784F-9A7E-6E9161A1EF6C}"/>
              </a:ext>
            </a:extLst>
          </p:cNvPr>
          <p:cNvSpPr>
            <a:spLocks noGrp="1"/>
          </p:cNvSpPr>
          <p:nvPr>
            <p:ph type="sldNum" sz="quarter" idx="10"/>
          </p:nvPr>
        </p:nvSpPr>
        <p:spPr/>
        <p:txBody>
          <a:bodyPr/>
          <a:lstStyle/>
          <a:p>
            <a:fld id="{234755BD-B4AC-9044-BCE4-27904766F8BB}" type="slidenum">
              <a:rPr lang="en-US" smtClean="0"/>
              <a:pPr/>
              <a:t>‹#›</a:t>
            </a:fld>
            <a:endParaRPr lang="en-US" dirty="0"/>
          </a:p>
        </p:txBody>
      </p:sp>
      <p:sp>
        <p:nvSpPr>
          <p:cNvPr id="7" name="Text Placeholder 2">
            <a:extLst>
              <a:ext uri="{FF2B5EF4-FFF2-40B4-BE49-F238E27FC236}">
                <a16:creationId xmlns:a16="http://schemas.microsoft.com/office/drawing/2014/main" id="{45712B85-1442-6E42-9E7B-4A595CC0E0B8}"/>
              </a:ext>
            </a:extLst>
          </p:cNvPr>
          <p:cNvSpPr>
            <a:spLocks noGrp="1"/>
          </p:cNvSpPr>
          <p:nvPr>
            <p:ph type="body" sz="quarter" idx="20" hasCustomPrompt="1"/>
          </p:nvPr>
        </p:nvSpPr>
        <p:spPr>
          <a:xfrm>
            <a:off x="915053" y="2886637"/>
            <a:ext cx="2856846" cy="2639054"/>
          </a:xfrm>
        </p:spPr>
        <p:txBody>
          <a:bodyPr lIns="0">
            <a:normAutofit/>
          </a:bodyPr>
          <a:lstStyle>
            <a:lvl1pPr marL="0" marR="0" indent="0" algn="l" defTabSz="914196" rtl="0" eaLnBrk="1" fontAlgn="auto" latinLnBrk="0" hangingPunct="1">
              <a:lnSpc>
                <a:spcPct val="110000"/>
              </a:lnSpc>
              <a:spcBef>
                <a:spcPts val="1000"/>
              </a:spcBef>
              <a:spcAft>
                <a:spcPts val="0"/>
              </a:spcAft>
              <a:buClrTx/>
              <a:buSzTx/>
              <a:buFontTx/>
              <a:buNone/>
              <a:tabLst/>
              <a:defRPr sz="1400" b="0" i="0"/>
            </a:lvl1pPr>
            <a:lvl2pPr marL="457099" indent="0">
              <a:buFontTx/>
              <a:buNone/>
              <a:defRPr sz="1401" b="0" i="0"/>
            </a:lvl2pPr>
            <a:lvl3pPr marL="914196" indent="0">
              <a:buFontTx/>
              <a:buNone/>
              <a:defRPr sz="1401" b="0" i="0"/>
            </a:lvl3pPr>
            <a:lvl4pPr>
              <a:defRPr sz="1601"/>
            </a:lvl4pPr>
            <a:lvl5pPr>
              <a:defRPr sz="1601"/>
            </a:lvl5pPr>
          </a:lstStyle>
          <a:p>
            <a:pPr lvl="0"/>
            <a:r>
              <a:rPr lang="en-US"/>
              <a:t>Minimum font size 14pt and line spacing of at least Multiple 1.1</a:t>
            </a:r>
          </a:p>
          <a:p>
            <a:pPr lvl="0"/>
            <a:r>
              <a:rPr lang="pt-BR"/>
              <a:t>Apita </a:t>
            </a:r>
            <a:r>
              <a:rPr lang="pt-BR" err="1"/>
              <a:t>imentemqui</a:t>
            </a:r>
            <a:r>
              <a:rPr lang="pt-BR"/>
              <a:t> te </a:t>
            </a:r>
            <a:r>
              <a:rPr lang="pt-BR" err="1"/>
              <a:t>sunte</a:t>
            </a:r>
            <a:r>
              <a:rPr lang="pt-BR"/>
              <a:t> </a:t>
            </a:r>
            <a:r>
              <a:rPr lang="pt-BR" err="1"/>
              <a:t>cuptia</a:t>
            </a:r>
            <a:r>
              <a:rPr lang="pt-BR"/>
              <a:t> </a:t>
            </a:r>
            <a:r>
              <a:rPr lang="pt-BR" err="1"/>
              <a:t>sam</a:t>
            </a:r>
            <a:r>
              <a:rPr lang="pt-BR"/>
              <a:t> cus </a:t>
            </a:r>
            <a:r>
              <a:rPr lang="pt-BR" err="1"/>
              <a:t>dem</a:t>
            </a:r>
            <a:r>
              <a:rPr lang="pt-BR"/>
              <a:t> </a:t>
            </a:r>
            <a:r>
              <a:rPr lang="pt-BR" err="1"/>
              <a:t>qui</a:t>
            </a:r>
            <a:r>
              <a:rPr lang="pt-BR"/>
              <a:t> </a:t>
            </a:r>
            <a:r>
              <a:rPr lang="pt-BR" err="1"/>
              <a:t>deni</a:t>
            </a:r>
            <a:r>
              <a:rPr lang="pt-BR"/>
              <a:t> </a:t>
            </a:r>
            <a:r>
              <a:rPr lang="pt-BR" err="1"/>
              <a:t>incitatet</a:t>
            </a:r>
            <a:r>
              <a:rPr lang="pt-BR"/>
              <a:t> </a:t>
            </a:r>
            <a:r>
              <a:rPr lang="pt-BR" err="1"/>
              <a:t>nonsend</a:t>
            </a:r>
            <a:r>
              <a:rPr lang="pt-BR"/>
              <a:t>?</a:t>
            </a:r>
          </a:p>
          <a:p>
            <a:pPr marL="0" marR="0" lvl="0" indent="0" algn="l" defTabSz="914196" rtl="0" eaLnBrk="1" fontAlgn="auto" latinLnBrk="0" hangingPunct="1">
              <a:lnSpc>
                <a:spcPct val="90000"/>
              </a:lnSpc>
              <a:spcBef>
                <a:spcPts val="1000"/>
              </a:spcBef>
              <a:spcAft>
                <a:spcPts val="0"/>
              </a:spcAft>
              <a:buClrTx/>
              <a:buSzTx/>
              <a:buFontTx/>
              <a:buNone/>
              <a:tabLst/>
              <a:defRPr/>
            </a:pPr>
            <a:r>
              <a:rPr lang="pt-BR"/>
              <a:t>Apita </a:t>
            </a:r>
            <a:r>
              <a:rPr lang="pt-BR" err="1"/>
              <a:t>imentemqui</a:t>
            </a:r>
            <a:r>
              <a:rPr lang="pt-BR"/>
              <a:t> te </a:t>
            </a:r>
            <a:r>
              <a:rPr lang="pt-BR" err="1"/>
              <a:t>sunte</a:t>
            </a:r>
            <a:r>
              <a:rPr lang="pt-BR"/>
              <a:t> </a:t>
            </a:r>
            <a:r>
              <a:rPr lang="pt-BR" err="1"/>
              <a:t>cuptia</a:t>
            </a:r>
            <a:r>
              <a:rPr lang="pt-BR"/>
              <a:t> </a:t>
            </a:r>
            <a:r>
              <a:rPr lang="pt-BR" err="1"/>
              <a:t>sam</a:t>
            </a:r>
            <a:r>
              <a:rPr lang="pt-BR"/>
              <a:t> cus </a:t>
            </a:r>
            <a:r>
              <a:rPr lang="pt-BR" err="1"/>
              <a:t>dem</a:t>
            </a:r>
            <a:r>
              <a:rPr lang="pt-BR"/>
              <a:t> </a:t>
            </a:r>
            <a:r>
              <a:rPr lang="pt-BR" err="1"/>
              <a:t>qui</a:t>
            </a:r>
            <a:r>
              <a:rPr lang="pt-BR"/>
              <a:t> </a:t>
            </a:r>
            <a:r>
              <a:rPr lang="pt-BR" err="1"/>
              <a:t>deni</a:t>
            </a:r>
            <a:r>
              <a:rPr lang="pt-BR"/>
              <a:t> </a:t>
            </a:r>
            <a:r>
              <a:rPr lang="pt-BR" err="1"/>
              <a:t>incitatet</a:t>
            </a:r>
            <a:r>
              <a:rPr lang="pt-BR"/>
              <a:t> </a:t>
            </a:r>
            <a:r>
              <a:rPr lang="pt-BR" err="1"/>
              <a:t>nonsend</a:t>
            </a:r>
            <a:r>
              <a:rPr lang="pt-BR"/>
              <a:t>?</a:t>
            </a:r>
          </a:p>
        </p:txBody>
      </p:sp>
      <p:sp>
        <p:nvSpPr>
          <p:cNvPr id="23" name="Content Placeholder 22">
            <a:extLst>
              <a:ext uri="{FF2B5EF4-FFF2-40B4-BE49-F238E27FC236}">
                <a16:creationId xmlns:a16="http://schemas.microsoft.com/office/drawing/2014/main" id="{5EF24A01-2572-2E45-B9E5-801C62E84E88}"/>
              </a:ext>
            </a:extLst>
          </p:cNvPr>
          <p:cNvSpPr>
            <a:spLocks noGrp="1"/>
          </p:cNvSpPr>
          <p:nvPr>
            <p:ph sz="quarter" idx="21"/>
          </p:nvPr>
        </p:nvSpPr>
        <p:spPr>
          <a:xfrm>
            <a:off x="4192521" y="2206507"/>
            <a:ext cx="7084428" cy="3319184"/>
          </a:xfrm>
        </p:spPr>
        <p:txBody>
          <a:bodyPr anchor="t"/>
          <a:lstStyle>
            <a:lvl1pPr marL="0" indent="0">
              <a:buNone/>
              <a:defRPr/>
            </a:lvl1pPr>
          </a:lstStyle>
          <a:p>
            <a:pPr lvl="0"/>
            <a:r>
              <a:rPr lang="en-US"/>
              <a:t>Click to edit Master text styles</a:t>
            </a:r>
          </a:p>
        </p:txBody>
      </p:sp>
      <p:cxnSp>
        <p:nvCxnSpPr>
          <p:cNvPr id="11" name="Straight Connector 10">
            <a:extLst>
              <a:ext uri="{FF2B5EF4-FFF2-40B4-BE49-F238E27FC236}">
                <a16:creationId xmlns:a16="http://schemas.microsoft.com/office/drawing/2014/main" id="{8C9FF1C0-504F-9542-AFC1-BC4456815DDF}"/>
              </a:ext>
            </a:extLst>
          </p:cNvPr>
          <p:cNvCxnSpPr>
            <a:cxnSpLocks/>
          </p:cNvCxnSpPr>
          <p:nvPr userDrawn="1"/>
        </p:nvCxnSpPr>
        <p:spPr>
          <a:xfrm>
            <a:off x="905164"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12" name="Title Placeholder 17">
            <a:extLst>
              <a:ext uri="{FF2B5EF4-FFF2-40B4-BE49-F238E27FC236}">
                <a16:creationId xmlns:a16="http://schemas.microsoft.com/office/drawing/2014/main" id="{2884633F-D05A-1843-876F-5EE12D7FC33C}"/>
              </a:ext>
            </a:extLst>
          </p:cNvPr>
          <p:cNvSpPr>
            <a:spLocks noGrp="1"/>
          </p:cNvSpPr>
          <p:nvPr>
            <p:ph type="title"/>
          </p:nvPr>
        </p:nvSpPr>
        <p:spPr>
          <a:xfrm>
            <a:off x="912570" y="349504"/>
            <a:ext cx="8861626" cy="798177"/>
          </a:xfrm>
          <a:prstGeom prst="rect">
            <a:avLst/>
          </a:prstGeom>
        </p:spPr>
        <p:txBody>
          <a:bodyPr vert="horz" lIns="0" tIns="45720" rIns="91440" bIns="45720" rtlCol="0" anchor="b" anchorCtr="0">
            <a:noAutofit/>
          </a:bodyPr>
          <a:lstStyle/>
          <a:p>
            <a:r>
              <a:rPr lang="en-US"/>
              <a:t>Click to edit Master title style</a:t>
            </a:r>
          </a:p>
        </p:txBody>
      </p:sp>
      <p:pic>
        <p:nvPicPr>
          <p:cNvPr id="9" name="Graphic 8">
            <a:extLst>
              <a:ext uri="{FF2B5EF4-FFF2-40B4-BE49-F238E27FC236}">
                <a16:creationId xmlns:a16="http://schemas.microsoft.com/office/drawing/2014/main" id="{536A697A-BE11-5E4B-8C4E-4AE342B919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45" y="258793"/>
            <a:ext cx="1561196" cy="216854"/>
          </a:xfrm>
          <a:prstGeom prst="rect">
            <a:avLst/>
          </a:prstGeom>
        </p:spPr>
      </p:pic>
      <p:sp>
        <p:nvSpPr>
          <p:cNvPr id="10" name="Text Placeholder 2">
            <a:extLst>
              <a:ext uri="{FF2B5EF4-FFF2-40B4-BE49-F238E27FC236}">
                <a16:creationId xmlns:a16="http://schemas.microsoft.com/office/drawing/2014/main" id="{5453E883-3F77-3549-9A4A-DC60817595FA}"/>
              </a:ext>
            </a:extLst>
          </p:cNvPr>
          <p:cNvSpPr>
            <a:spLocks noGrp="1"/>
          </p:cNvSpPr>
          <p:nvPr>
            <p:ph type="body" sz="quarter" idx="25" hasCustomPrompt="1"/>
          </p:nvPr>
        </p:nvSpPr>
        <p:spPr>
          <a:xfrm>
            <a:off x="912570" y="2206507"/>
            <a:ext cx="2856846" cy="605466"/>
          </a:xfrm>
        </p:spPr>
        <p:txBody>
          <a:bodyPr vert="horz" lIns="0" tIns="0" rIns="0" bIns="0" rtlCol="0" anchor="t" anchorCtr="0">
            <a:noAutofit/>
          </a:bodyPr>
          <a:lstStyle>
            <a:lvl1pPr marL="0" indent="0">
              <a:buFontTx/>
              <a:buNone/>
              <a:defRPr lang="en-US" sz="2051"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graph description</a:t>
            </a:r>
          </a:p>
        </p:txBody>
      </p:sp>
    </p:spTree>
    <p:extLst>
      <p:ext uri="{BB962C8B-B14F-4D97-AF65-F5344CB8AC3E}">
        <p14:creationId xmlns:p14="http://schemas.microsoft.com/office/powerpoint/2010/main" val="3675025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Divider - Blu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68A5-AEEA-3C4B-9311-D39C8A6BFD34}"/>
              </a:ext>
            </a:extLst>
          </p:cNvPr>
          <p:cNvSpPr>
            <a:spLocks noGrp="1"/>
          </p:cNvSpPr>
          <p:nvPr>
            <p:ph type="title" hasCustomPrompt="1"/>
          </p:nvPr>
        </p:nvSpPr>
        <p:spPr>
          <a:xfrm>
            <a:off x="910828" y="1918506"/>
            <a:ext cx="10366861" cy="2054670"/>
          </a:xfrm>
        </p:spPr>
        <p:txBody>
          <a:bodyPr/>
          <a:lstStyle>
            <a:lvl1pPr>
              <a:defRPr sz="6000" baseline="0">
                <a:solidFill>
                  <a:schemeClr val="tx1"/>
                </a:solidFill>
              </a:defRPr>
            </a:lvl1pPr>
          </a:lstStyle>
          <a:p>
            <a:r>
              <a:rPr lang="en-US"/>
              <a:t>Section title</a:t>
            </a:r>
          </a:p>
        </p:txBody>
      </p:sp>
      <p:cxnSp>
        <p:nvCxnSpPr>
          <p:cNvPr id="7" name="Straight Connector 6">
            <a:extLst>
              <a:ext uri="{FF2B5EF4-FFF2-40B4-BE49-F238E27FC236}">
                <a16:creationId xmlns:a16="http://schemas.microsoft.com/office/drawing/2014/main" id="{D590582C-FEDF-5C45-8674-2DEE1202D8CC}"/>
              </a:ext>
            </a:extLst>
          </p:cNvPr>
          <p:cNvCxnSpPr>
            <a:cxnSpLocks/>
          </p:cNvCxnSpPr>
          <p:nvPr userDrawn="1"/>
        </p:nvCxnSpPr>
        <p:spPr>
          <a:xfrm>
            <a:off x="914312" y="4387948"/>
            <a:ext cx="1172603" cy="0"/>
          </a:xfrm>
          <a:prstGeom prst="line">
            <a:avLst/>
          </a:prstGeom>
          <a:ln w="76200"/>
        </p:spPr>
        <p:style>
          <a:lnRef idx="1">
            <a:schemeClr val="accent2"/>
          </a:lnRef>
          <a:fillRef idx="0">
            <a:schemeClr val="accent2"/>
          </a:fillRef>
          <a:effectRef idx="0">
            <a:schemeClr val="accent2"/>
          </a:effectRef>
          <a:fontRef idx="minor">
            <a:schemeClr val="tx1"/>
          </a:fontRef>
        </p:style>
      </p:cxnSp>
      <p:pic>
        <p:nvPicPr>
          <p:cNvPr id="6" name="Graphic 5">
            <a:extLst>
              <a:ext uri="{FF2B5EF4-FFF2-40B4-BE49-F238E27FC236}">
                <a16:creationId xmlns:a16="http://schemas.microsoft.com/office/drawing/2014/main" id="{8FBFD588-EF7E-FE4F-9A0F-B0593CFFF1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45" y="258793"/>
            <a:ext cx="1561196" cy="216854"/>
          </a:xfrm>
          <a:prstGeom prst="rect">
            <a:avLst/>
          </a:prstGeom>
        </p:spPr>
      </p:pic>
      <p:sp>
        <p:nvSpPr>
          <p:cNvPr id="8" name="Slide Number Placeholder 5">
            <a:extLst>
              <a:ext uri="{FF2B5EF4-FFF2-40B4-BE49-F238E27FC236}">
                <a16:creationId xmlns:a16="http://schemas.microsoft.com/office/drawing/2014/main" id="{11FCD031-E1A7-D142-B0AF-3B0DFBB82CAB}"/>
              </a:ext>
            </a:extLst>
          </p:cNvPr>
          <p:cNvSpPr>
            <a:spLocks noGrp="1"/>
          </p:cNvSpPr>
          <p:nvPr>
            <p:ph type="sldNum" sz="quarter" idx="4"/>
          </p:nvPr>
        </p:nvSpPr>
        <p:spPr>
          <a:xfrm>
            <a:off x="11707151" y="6354240"/>
            <a:ext cx="399651" cy="312098"/>
          </a:xfrm>
          <a:prstGeom prst="rect">
            <a:avLst/>
          </a:prstGeom>
        </p:spPr>
        <p:txBody>
          <a:bodyPr vert="horz" lIns="0" tIns="0" rIns="91440" bIns="45720" rtlCol="0" anchor="t" anchorCtr="0"/>
          <a:lstStyle>
            <a:lvl1pPr algn="l">
              <a:defRPr sz="751" b="0" i="0">
                <a:solidFill>
                  <a:schemeClr val="tx1">
                    <a:tint val="75000"/>
                  </a:schemeClr>
                </a:solidFill>
                <a:latin typeface="Arial" panose="020B0604020202020204" pitchFamily="34" charset="0"/>
                <a:cs typeface="Arial" panose="020B0604020202020204" pitchFamily="34" charset="0"/>
              </a:defRPr>
            </a:lvl1pPr>
          </a:lstStyle>
          <a:p>
            <a:fld id="{234755BD-B4AC-9044-BCE4-27904766F8BB}" type="slidenum">
              <a:rPr lang="en-US" smtClean="0"/>
              <a:pPr/>
              <a:t>‹#›</a:t>
            </a:fld>
            <a:endParaRPr lang="en-US" dirty="0"/>
          </a:p>
        </p:txBody>
      </p:sp>
    </p:spTree>
    <p:extLst>
      <p:ext uri="{BB962C8B-B14F-4D97-AF65-F5344CB8AC3E}">
        <p14:creationId xmlns:p14="http://schemas.microsoft.com/office/powerpoint/2010/main" val="2620862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tistic and Photo_Dark">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2A85D7E9-D0A0-0A48-99F2-7B1C96ADBF21}"/>
              </a:ext>
            </a:extLst>
          </p:cNvPr>
          <p:cNvSpPr>
            <a:spLocks noGrp="1" noChangeAspect="1"/>
          </p:cNvSpPr>
          <p:nvPr>
            <p:ph type="pic" idx="1"/>
          </p:nvPr>
        </p:nvSpPr>
        <p:spPr>
          <a:xfrm>
            <a:off x="6096595" y="0"/>
            <a:ext cx="6101503" cy="6858000"/>
          </a:xfrm>
          <a:solidFill>
            <a:schemeClr val="bg1">
              <a:lumMod val="95000"/>
            </a:schemeClr>
          </a:solidFill>
        </p:spPr>
        <p:txBody>
          <a:bodyPr anchor="t"/>
          <a:lstStyle>
            <a:lvl1pPr marL="0" indent="0" algn="ctr">
              <a:buNone/>
              <a:defRPr sz="3200">
                <a:solidFill>
                  <a:schemeClr val="bg1">
                    <a:lumMod val="75000"/>
                  </a:schemeClr>
                </a:solidFill>
              </a:defRPr>
            </a:lvl1pPr>
            <a:lvl2pPr marL="457099" indent="0">
              <a:buNone/>
              <a:defRPr sz="2799"/>
            </a:lvl2pPr>
            <a:lvl3pPr marL="914196" indent="0">
              <a:buNone/>
              <a:defRPr sz="2400"/>
            </a:lvl3pPr>
            <a:lvl4pPr marL="1371294" indent="0">
              <a:buNone/>
              <a:defRPr sz="2000"/>
            </a:lvl4pPr>
            <a:lvl5pPr marL="1828393" indent="0">
              <a:buNone/>
              <a:defRPr sz="2000"/>
            </a:lvl5pPr>
            <a:lvl6pPr marL="2285490" indent="0">
              <a:buNone/>
              <a:defRPr sz="2000"/>
            </a:lvl6pPr>
            <a:lvl7pPr marL="2742587" indent="0">
              <a:buNone/>
              <a:defRPr sz="2000"/>
            </a:lvl7pPr>
            <a:lvl8pPr marL="3199687" indent="0">
              <a:buNone/>
              <a:defRPr sz="2000"/>
            </a:lvl8pPr>
            <a:lvl9pPr marL="3656783" indent="0">
              <a:buNone/>
              <a:defRPr sz="2000"/>
            </a:lvl9pPr>
          </a:lstStyle>
          <a:p>
            <a:r>
              <a:rPr lang="en-US" dirty="0"/>
              <a:t>Click icon to add picture</a:t>
            </a:r>
          </a:p>
        </p:txBody>
      </p:sp>
      <p:sp>
        <p:nvSpPr>
          <p:cNvPr id="2" name="Rectangle 1">
            <a:extLst>
              <a:ext uri="{FF2B5EF4-FFF2-40B4-BE49-F238E27FC236}">
                <a16:creationId xmlns:a16="http://schemas.microsoft.com/office/drawing/2014/main" id="{A664C960-FA1B-D841-83EE-33E7F21A1113}"/>
              </a:ext>
            </a:extLst>
          </p:cNvPr>
          <p:cNvSpPr/>
          <p:nvPr userDrawn="1"/>
        </p:nvSpPr>
        <p:spPr>
          <a:xfrm>
            <a:off x="0" y="0"/>
            <a:ext cx="6099048" cy="6858000"/>
          </a:xfrm>
          <a:prstGeom prst="rect">
            <a:avLst/>
          </a:prstGeom>
          <a:solidFill>
            <a:srgbClr val="113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F5C684E6-C7D4-144C-9001-2716F124B3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27" y="259428"/>
            <a:ext cx="1561196" cy="216854"/>
          </a:xfrm>
          <a:prstGeom prst="rect">
            <a:avLst/>
          </a:prstGeom>
        </p:spPr>
      </p:pic>
      <p:cxnSp>
        <p:nvCxnSpPr>
          <p:cNvPr id="15" name="Straight Connector 14">
            <a:extLst>
              <a:ext uri="{FF2B5EF4-FFF2-40B4-BE49-F238E27FC236}">
                <a16:creationId xmlns:a16="http://schemas.microsoft.com/office/drawing/2014/main" id="{4048A969-2DDF-2343-8D34-6E1A3F1D55D4}"/>
              </a:ext>
            </a:extLst>
          </p:cNvPr>
          <p:cNvCxnSpPr>
            <a:cxnSpLocks/>
          </p:cNvCxnSpPr>
          <p:nvPr userDrawn="1"/>
        </p:nvCxnSpPr>
        <p:spPr>
          <a:xfrm>
            <a:off x="770128" y="258124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18" name="Text Placeholder 2">
            <a:extLst>
              <a:ext uri="{FF2B5EF4-FFF2-40B4-BE49-F238E27FC236}">
                <a16:creationId xmlns:a16="http://schemas.microsoft.com/office/drawing/2014/main" id="{79BBAC1B-E15C-084A-B799-3284FDDE5E2B}"/>
              </a:ext>
            </a:extLst>
          </p:cNvPr>
          <p:cNvSpPr>
            <a:spLocks noGrp="1"/>
          </p:cNvSpPr>
          <p:nvPr>
            <p:ph type="body" sz="quarter" idx="22" hasCustomPrompt="1"/>
          </p:nvPr>
        </p:nvSpPr>
        <p:spPr>
          <a:xfrm>
            <a:off x="770128" y="3870293"/>
            <a:ext cx="4597400" cy="1729995"/>
          </a:xfrm>
        </p:spPr>
        <p:txBody>
          <a:bodyPr lIns="0">
            <a:noAutofit/>
          </a:bodyPr>
          <a:lstStyle>
            <a:lvl1pPr marL="0" marR="0" indent="0" algn="l" defTabSz="914173" rtl="0" eaLnBrk="1" fontAlgn="auto" latinLnBrk="0" hangingPunct="1">
              <a:lnSpc>
                <a:spcPct val="110000"/>
              </a:lnSpc>
              <a:spcBef>
                <a:spcPts val="1000"/>
              </a:spcBef>
              <a:spcAft>
                <a:spcPts val="451"/>
              </a:spcAft>
              <a:buClrTx/>
              <a:buSzTx/>
              <a:buFontTx/>
              <a:buNone/>
              <a:tabLst/>
              <a:defRPr sz="1400" b="0" i="0">
                <a:solidFill>
                  <a:schemeClr val="bg1"/>
                </a:solidFill>
              </a:defRPr>
            </a:lvl1pPr>
            <a:lvl2pPr marL="457087" indent="0">
              <a:buFontTx/>
              <a:buNone/>
              <a:defRPr sz="1401" b="0" i="0"/>
            </a:lvl2pPr>
            <a:lvl3pPr marL="914173" indent="0">
              <a:buFontTx/>
              <a:buNone/>
              <a:defRPr sz="1401" b="0" i="0"/>
            </a:lvl3pPr>
            <a:lvl4pPr>
              <a:defRPr sz="1601"/>
            </a:lvl4pPr>
            <a:lvl5pPr>
              <a:defRPr sz="1601"/>
            </a:lvl5pPr>
          </a:lstStyle>
          <a:p>
            <a:pPr marL="0" marR="0" lvl="0" indent="0" algn="l" defTabSz="914173" rtl="0" eaLnBrk="1" fontAlgn="auto" latinLnBrk="0" hangingPunct="1">
              <a:lnSpc>
                <a:spcPct val="90000"/>
              </a:lnSpc>
              <a:spcBef>
                <a:spcPts val="1000"/>
              </a:spcBef>
              <a:spcAft>
                <a:spcPts val="0"/>
              </a:spcAft>
              <a:buClrTx/>
              <a:buSzTx/>
              <a:buFontTx/>
              <a:buNone/>
              <a:tabLst/>
              <a:defRPr/>
            </a:pPr>
            <a:r>
              <a:rPr lang="en-US"/>
              <a:t>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 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p>
        </p:txBody>
      </p:sp>
      <p:sp>
        <p:nvSpPr>
          <p:cNvPr id="19" name="Text Placeholder 2">
            <a:extLst>
              <a:ext uri="{FF2B5EF4-FFF2-40B4-BE49-F238E27FC236}">
                <a16:creationId xmlns:a16="http://schemas.microsoft.com/office/drawing/2014/main" id="{A3BEF983-4BD0-EB4A-97B7-6902CA24EA9E}"/>
              </a:ext>
            </a:extLst>
          </p:cNvPr>
          <p:cNvSpPr>
            <a:spLocks noGrp="1"/>
          </p:cNvSpPr>
          <p:nvPr>
            <p:ph type="body" sz="quarter" idx="23" hasCustomPrompt="1"/>
          </p:nvPr>
        </p:nvSpPr>
        <p:spPr>
          <a:xfrm>
            <a:off x="770128" y="3237493"/>
            <a:ext cx="2646447" cy="605466"/>
          </a:xfrm>
        </p:spPr>
        <p:txBody>
          <a:bodyPr vert="horz" lIns="0" tIns="0" rIns="0" bIns="0" rtlCol="0" anchor="t" anchorCtr="0">
            <a:noAutofit/>
          </a:bodyPr>
          <a:lstStyle>
            <a:lvl1pPr marL="0" indent="0">
              <a:buFontTx/>
              <a:buNone/>
              <a:defRPr lang="en-US" sz="2051" b="1" i="0" cap="all" baseline="0" dirty="0">
                <a:solidFill>
                  <a:schemeClr val="bg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Stat description</a:t>
            </a:r>
          </a:p>
        </p:txBody>
      </p:sp>
      <p:sp>
        <p:nvSpPr>
          <p:cNvPr id="12" name="Text Placeholder 4">
            <a:extLst>
              <a:ext uri="{FF2B5EF4-FFF2-40B4-BE49-F238E27FC236}">
                <a16:creationId xmlns:a16="http://schemas.microsoft.com/office/drawing/2014/main" id="{FC44442F-17F0-6840-98FC-7D0B2934B422}"/>
              </a:ext>
            </a:extLst>
          </p:cNvPr>
          <p:cNvSpPr>
            <a:spLocks noGrp="1"/>
          </p:cNvSpPr>
          <p:nvPr>
            <p:ph type="body" sz="quarter" idx="25" hasCustomPrompt="1"/>
          </p:nvPr>
        </p:nvSpPr>
        <p:spPr>
          <a:xfrm>
            <a:off x="669073" y="1164590"/>
            <a:ext cx="4717759" cy="1402991"/>
          </a:xfrm>
        </p:spPr>
        <p:txBody>
          <a:bodyPr/>
          <a:lstStyle>
            <a:lvl1pPr marL="0" indent="0" algn="l">
              <a:buNone/>
              <a:defRPr sz="9600" b="1" i="0">
                <a:solidFill>
                  <a:schemeClr val="bg1"/>
                </a:solidFill>
                <a:latin typeface="Arial Narrow" panose="020B0604020202020204" pitchFamily="34" charset="0"/>
                <a:cs typeface="Arial Narrow" panose="020B0604020202020204" pitchFamily="34" charset="0"/>
              </a:defRPr>
            </a:lvl1pPr>
          </a:lstStyle>
          <a:p>
            <a:pPr lvl="0"/>
            <a:r>
              <a:rPr lang="en-US"/>
              <a:t>45%</a:t>
            </a:r>
          </a:p>
        </p:txBody>
      </p:sp>
      <p:sp>
        <p:nvSpPr>
          <p:cNvPr id="16" name="Slide Number Placeholder 2">
            <a:extLst>
              <a:ext uri="{FF2B5EF4-FFF2-40B4-BE49-F238E27FC236}">
                <a16:creationId xmlns:a16="http://schemas.microsoft.com/office/drawing/2014/main" id="{A1741DAF-0538-5C40-9F25-82BFABAA9D65}"/>
              </a:ext>
            </a:extLst>
          </p:cNvPr>
          <p:cNvSpPr>
            <a:spLocks noGrp="1"/>
          </p:cNvSpPr>
          <p:nvPr>
            <p:ph type="sldNum" sz="quarter" idx="10"/>
          </p:nvPr>
        </p:nvSpPr>
        <p:spPr>
          <a:xfrm>
            <a:off x="11707151" y="6354240"/>
            <a:ext cx="399651" cy="312098"/>
          </a:xfrm>
        </p:spPr>
        <p:txBody>
          <a:bodyPr/>
          <a:lstStyle>
            <a:lvl1pPr>
              <a:defRPr>
                <a:solidFill>
                  <a:schemeClr val="bg2"/>
                </a:solidFill>
              </a:defRPr>
            </a:lvl1pPr>
          </a:lstStyle>
          <a:p>
            <a:fld id="{234755BD-B4AC-9044-BCE4-27904766F8BB}" type="slidenum">
              <a:rPr lang="en-US" smtClean="0"/>
              <a:pPr/>
              <a:t>‹#›</a:t>
            </a:fld>
            <a:endParaRPr lang="en-US" dirty="0"/>
          </a:p>
        </p:txBody>
      </p:sp>
    </p:spTree>
    <p:extLst>
      <p:ext uri="{BB962C8B-B14F-4D97-AF65-F5344CB8AC3E}">
        <p14:creationId xmlns:p14="http://schemas.microsoft.com/office/powerpoint/2010/main" val="3288171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tistic and Photo_Light">
    <p:spTree>
      <p:nvGrpSpPr>
        <p:cNvPr id="1" name=""/>
        <p:cNvGrpSpPr/>
        <p:nvPr/>
      </p:nvGrpSpPr>
      <p:grpSpPr>
        <a:xfrm>
          <a:off x="0" y="0"/>
          <a:ext cx="0" cy="0"/>
          <a:chOff x="0" y="0"/>
          <a:chExt cx="0" cy="0"/>
        </a:xfrm>
      </p:grpSpPr>
      <p:sp>
        <p:nvSpPr>
          <p:cNvPr id="17" name="Picture Placeholder 2">
            <a:extLst>
              <a:ext uri="{FF2B5EF4-FFF2-40B4-BE49-F238E27FC236}">
                <a16:creationId xmlns:a16="http://schemas.microsoft.com/office/drawing/2014/main" id="{0A2583F1-527B-FE46-974C-CE1DF96A44BB}"/>
              </a:ext>
            </a:extLst>
          </p:cNvPr>
          <p:cNvSpPr>
            <a:spLocks noGrp="1" noChangeAspect="1"/>
          </p:cNvSpPr>
          <p:nvPr>
            <p:ph type="pic" idx="1"/>
          </p:nvPr>
        </p:nvSpPr>
        <p:spPr>
          <a:xfrm>
            <a:off x="6096595" y="0"/>
            <a:ext cx="6101503" cy="6858000"/>
          </a:xfrm>
          <a:solidFill>
            <a:schemeClr val="bg1">
              <a:lumMod val="95000"/>
            </a:schemeClr>
          </a:solidFill>
        </p:spPr>
        <p:txBody>
          <a:bodyPr anchor="t"/>
          <a:lstStyle>
            <a:lvl1pPr marL="0" indent="0" algn="ctr">
              <a:buNone/>
              <a:defRPr sz="3200">
                <a:solidFill>
                  <a:schemeClr val="bg1">
                    <a:lumMod val="75000"/>
                  </a:schemeClr>
                </a:solidFill>
              </a:defRPr>
            </a:lvl1pPr>
            <a:lvl2pPr marL="457099" indent="0">
              <a:buNone/>
              <a:defRPr sz="2799"/>
            </a:lvl2pPr>
            <a:lvl3pPr marL="914196" indent="0">
              <a:buNone/>
              <a:defRPr sz="2400"/>
            </a:lvl3pPr>
            <a:lvl4pPr marL="1371294" indent="0">
              <a:buNone/>
              <a:defRPr sz="2000"/>
            </a:lvl4pPr>
            <a:lvl5pPr marL="1828393" indent="0">
              <a:buNone/>
              <a:defRPr sz="2000"/>
            </a:lvl5pPr>
            <a:lvl6pPr marL="2285490" indent="0">
              <a:buNone/>
              <a:defRPr sz="2000"/>
            </a:lvl6pPr>
            <a:lvl7pPr marL="2742587" indent="0">
              <a:buNone/>
              <a:defRPr sz="2000"/>
            </a:lvl7pPr>
            <a:lvl8pPr marL="3199687" indent="0">
              <a:buNone/>
              <a:defRPr sz="2000"/>
            </a:lvl8pPr>
            <a:lvl9pPr marL="3656783" indent="0">
              <a:buNone/>
              <a:defRPr sz="2000"/>
            </a:lvl9pPr>
          </a:lstStyle>
          <a:p>
            <a:r>
              <a:rPr lang="en-US" dirty="0"/>
              <a:t>Click icon to add picture</a:t>
            </a:r>
          </a:p>
        </p:txBody>
      </p:sp>
      <p:cxnSp>
        <p:nvCxnSpPr>
          <p:cNvPr id="15" name="Straight Connector 14">
            <a:extLst>
              <a:ext uri="{FF2B5EF4-FFF2-40B4-BE49-F238E27FC236}">
                <a16:creationId xmlns:a16="http://schemas.microsoft.com/office/drawing/2014/main" id="{4048A969-2DDF-2343-8D34-6E1A3F1D55D4}"/>
              </a:ext>
            </a:extLst>
          </p:cNvPr>
          <p:cNvCxnSpPr>
            <a:cxnSpLocks/>
          </p:cNvCxnSpPr>
          <p:nvPr userDrawn="1"/>
        </p:nvCxnSpPr>
        <p:spPr>
          <a:xfrm>
            <a:off x="770128" y="258124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18" name="Text Placeholder 2">
            <a:extLst>
              <a:ext uri="{FF2B5EF4-FFF2-40B4-BE49-F238E27FC236}">
                <a16:creationId xmlns:a16="http://schemas.microsoft.com/office/drawing/2014/main" id="{79BBAC1B-E15C-084A-B799-3284FDDE5E2B}"/>
              </a:ext>
            </a:extLst>
          </p:cNvPr>
          <p:cNvSpPr>
            <a:spLocks noGrp="1"/>
          </p:cNvSpPr>
          <p:nvPr>
            <p:ph type="body" sz="quarter" idx="22" hasCustomPrompt="1"/>
          </p:nvPr>
        </p:nvSpPr>
        <p:spPr>
          <a:xfrm>
            <a:off x="770128" y="3870293"/>
            <a:ext cx="4597400" cy="1729995"/>
          </a:xfrm>
        </p:spPr>
        <p:txBody>
          <a:bodyPr lIns="0">
            <a:noAutofit/>
          </a:bodyPr>
          <a:lstStyle>
            <a:lvl1pPr marL="0" marR="0" indent="0" algn="l" defTabSz="914173" rtl="0" eaLnBrk="1" fontAlgn="auto" latinLnBrk="0" hangingPunct="1">
              <a:lnSpc>
                <a:spcPct val="110000"/>
              </a:lnSpc>
              <a:spcBef>
                <a:spcPts val="1000"/>
              </a:spcBef>
              <a:spcAft>
                <a:spcPts val="451"/>
              </a:spcAft>
              <a:buClrTx/>
              <a:buSzTx/>
              <a:buFontTx/>
              <a:buNone/>
              <a:tabLst/>
              <a:defRPr sz="1400" b="0" i="0">
                <a:solidFill>
                  <a:schemeClr val="tx1"/>
                </a:solidFill>
              </a:defRPr>
            </a:lvl1pPr>
            <a:lvl2pPr marL="457087" indent="0">
              <a:buFontTx/>
              <a:buNone/>
              <a:defRPr sz="1401" b="0" i="0"/>
            </a:lvl2pPr>
            <a:lvl3pPr marL="914173" indent="0">
              <a:buFontTx/>
              <a:buNone/>
              <a:defRPr sz="1401" b="0" i="0"/>
            </a:lvl3pPr>
            <a:lvl4pPr>
              <a:defRPr sz="1601"/>
            </a:lvl4pPr>
            <a:lvl5pPr>
              <a:defRPr sz="1601"/>
            </a:lvl5pPr>
          </a:lstStyle>
          <a:p>
            <a:pPr marL="0" marR="0" lvl="0" indent="0" algn="l" defTabSz="914173" rtl="0" eaLnBrk="1" fontAlgn="auto" latinLnBrk="0" hangingPunct="1">
              <a:lnSpc>
                <a:spcPct val="90000"/>
              </a:lnSpc>
              <a:spcBef>
                <a:spcPts val="1000"/>
              </a:spcBef>
              <a:spcAft>
                <a:spcPts val="0"/>
              </a:spcAft>
              <a:buClrTx/>
              <a:buSzTx/>
              <a:buFontTx/>
              <a:buNone/>
              <a:tabLst/>
              <a:defRPr/>
            </a:pPr>
            <a:r>
              <a:rPr lang="en-US"/>
              <a:t>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 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a:t>
            </a:r>
          </a:p>
        </p:txBody>
      </p:sp>
      <p:sp>
        <p:nvSpPr>
          <p:cNvPr id="19" name="Text Placeholder 2">
            <a:extLst>
              <a:ext uri="{FF2B5EF4-FFF2-40B4-BE49-F238E27FC236}">
                <a16:creationId xmlns:a16="http://schemas.microsoft.com/office/drawing/2014/main" id="{A3BEF983-4BD0-EB4A-97B7-6902CA24EA9E}"/>
              </a:ext>
            </a:extLst>
          </p:cNvPr>
          <p:cNvSpPr>
            <a:spLocks noGrp="1"/>
          </p:cNvSpPr>
          <p:nvPr>
            <p:ph type="body" sz="quarter" idx="23" hasCustomPrompt="1"/>
          </p:nvPr>
        </p:nvSpPr>
        <p:spPr>
          <a:xfrm>
            <a:off x="770128" y="3237493"/>
            <a:ext cx="2646447" cy="605466"/>
          </a:xfrm>
        </p:spPr>
        <p:txBody>
          <a:bodyPr vert="horz" lIns="0" tIns="0" rIns="0" bIns="0" rtlCol="0" anchor="t" anchorCtr="0">
            <a:noAutofit/>
          </a:bodyPr>
          <a:lstStyle>
            <a:lvl1pPr marL="0" indent="0">
              <a:buFontTx/>
              <a:buNone/>
              <a:defRPr lang="en-US" sz="2051"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Stat description</a:t>
            </a:r>
          </a:p>
        </p:txBody>
      </p:sp>
      <p:pic>
        <p:nvPicPr>
          <p:cNvPr id="20" name="Graphic 19">
            <a:extLst>
              <a:ext uri="{FF2B5EF4-FFF2-40B4-BE49-F238E27FC236}">
                <a16:creationId xmlns:a16="http://schemas.microsoft.com/office/drawing/2014/main" id="{A8FA750C-5993-AB41-8B9F-1190E960FE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27" y="259428"/>
            <a:ext cx="1561196" cy="216854"/>
          </a:xfrm>
          <a:prstGeom prst="rect">
            <a:avLst/>
          </a:prstGeom>
        </p:spPr>
      </p:pic>
      <p:sp>
        <p:nvSpPr>
          <p:cNvPr id="9" name="Text Placeholder 4">
            <a:extLst>
              <a:ext uri="{FF2B5EF4-FFF2-40B4-BE49-F238E27FC236}">
                <a16:creationId xmlns:a16="http://schemas.microsoft.com/office/drawing/2014/main" id="{03DE606A-3303-7540-8D87-CA349EB9C5D1}"/>
              </a:ext>
            </a:extLst>
          </p:cNvPr>
          <p:cNvSpPr>
            <a:spLocks noGrp="1"/>
          </p:cNvSpPr>
          <p:nvPr>
            <p:ph type="body" sz="quarter" idx="25" hasCustomPrompt="1"/>
          </p:nvPr>
        </p:nvSpPr>
        <p:spPr>
          <a:xfrm>
            <a:off x="669073" y="1164590"/>
            <a:ext cx="4717759" cy="1402991"/>
          </a:xfrm>
        </p:spPr>
        <p:txBody>
          <a:bodyPr/>
          <a:lstStyle>
            <a:lvl1pPr marL="0" indent="0" algn="l">
              <a:buNone/>
              <a:defRPr sz="9600" b="1" i="0">
                <a:solidFill>
                  <a:schemeClr val="tx1"/>
                </a:solidFill>
                <a:latin typeface="Arial Narrow" panose="020B0604020202020204" pitchFamily="34" charset="0"/>
                <a:cs typeface="Arial Narrow" panose="020B0604020202020204" pitchFamily="34" charset="0"/>
              </a:defRPr>
            </a:lvl1pPr>
          </a:lstStyle>
          <a:p>
            <a:pPr lvl="0"/>
            <a:r>
              <a:rPr lang="en-US"/>
              <a:t>45%</a:t>
            </a:r>
          </a:p>
        </p:txBody>
      </p:sp>
      <p:sp>
        <p:nvSpPr>
          <p:cNvPr id="11" name="Slide Number Placeholder 2">
            <a:extLst>
              <a:ext uri="{FF2B5EF4-FFF2-40B4-BE49-F238E27FC236}">
                <a16:creationId xmlns:a16="http://schemas.microsoft.com/office/drawing/2014/main" id="{4DEFC807-5826-B140-B9AE-E18E0029EBB4}"/>
              </a:ext>
            </a:extLst>
          </p:cNvPr>
          <p:cNvSpPr>
            <a:spLocks noGrp="1"/>
          </p:cNvSpPr>
          <p:nvPr>
            <p:ph type="sldNum" sz="quarter" idx="10"/>
          </p:nvPr>
        </p:nvSpPr>
        <p:spPr>
          <a:xfrm>
            <a:off x="11707151" y="6354240"/>
            <a:ext cx="399651" cy="312098"/>
          </a:xfrm>
        </p:spPr>
        <p:txBody>
          <a:bodyPr/>
          <a:lstStyle>
            <a:lvl1pPr>
              <a:defRPr>
                <a:solidFill>
                  <a:schemeClr val="bg2"/>
                </a:solidFill>
              </a:defRPr>
            </a:lvl1pPr>
          </a:lstStyle>
          <a:p>
            <a:fld id="{234755BD-B4AC-9044-BCE4-27904766F8BB}" type="slidenum">
              <a:rPr lang="en-US" smtClean="0"/>
              <a:pPr/>
              <a:t>‹#›</a:t>
            </a:fld>
            <a:endParaRPr lang="en-US" dirty="0"/>
          </a:p>
        </p:txBody>
      </p:sp>
    </p:spTree>
    <p:extLst>
      <p:ext uri="{BB962C8B-B14F-4D97-AF65-F5344CB8AC3E}">
        <p14:creationId xmlns:p14="http://schemas.microsoft.com/office/powerpoint/2010/main" val="2528169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plit Statistic_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64C960-FA1B-D841-83EE-33E7F21A1113}"/>
              </a:ext>
            </a:extLst>
          </p:cNvPr>
          <p:cNvSpPr/>
          <p:nvPr userDrawn="1"/>
        </p:nvSpPr>
        <p:spPr>
          <a:xfrm>
            <a:off x="0" y="0"/>
            <a:ext cx="12192000" cy="6858000"/>
          </a:xfrm>
          <a:prstGeom prst="rect">
            <a:avLst/>
          </a:prstGeom>
          <a:solidFill>
            <a:srgbClr val="113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F5C684E6-C7D4-144C-9001-2716F124B3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27" y="259428"/>
            <a:ext cx="1561196" cy="216854"/>
          </a:xfrm>
          <a:prstGeom prst="rect">
            <a:avLst/>
          </a:prstGeom>
        </p:spPr>
      </p:pic>
      <p:cxnSp>
        <p:nvCxnSpPr>
          <p:cNvPr id="15" name="Straight Connector 14">
            <a:extLst>
              <a:ext uri="{FF2B5EF4-FFF2-40B4-BE49-F238E27FC236}">
                <a16:creationId xmlns:a16="http://schemas.microsoft.com/office/drawing/2014/main" id="{4048A969-2DDF-2343-8D34-6E1A3F1D55D4}"/>
              </a:ext>
            </a:extLst>
          </p:cNvPr>
          <p:cNvCxnSpPr>
            <a:cxnSpLocks/>
          </p:cNvCxnSpPr>
          <p:nvPr userDrawn="1"/>
        </p:nvCxnSpPr>
        <p:spPr>
          <a:xfrm>
            <a:off x="770128" y="258124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19" name="Text Placeholder 2">
            <a:extLst>
              <a:ext uri="{FF2B5EF4-FFF2-40B4-BE49-F238E27FC236}">
                <a16:creationId xmlns:a16="http://schemas.microsoft.com/office/drawing/2014/main" id="{A3BEF983-4BD0-EB4A-97B7-6902CA24EA9E}"/>
              </a:ext>
            </a:extLst>
          </p:cNvPr>
          <p:cNvSpPr>
            <a:spLocks noGrp="1"/>
          </p:cNvSpPr>
          <p:nvPr>
            <p:ph type="body" sz="quarter" idx="23" hasCustomPrompt="1"/>
          </p:nvPr>
        </p:nvSpPr>
        <p:spPr>
          <a:xfrm>
            <a:off x="770128" y="3237493"/>
            <a:ext cx="2646447" cy="605466"/>
          </a:xfrm>
        </p:spPr>
        <p:txBody>
          <a:bodyPr vert="horz" lIns="0" tIns="0" rIns="0" bIns="0" rtlCol="0" anchor="t" anchorCtr="0">
            <a:noAutofit/>
          </a:bodyPr>
          <a:lstStyle>
            <a:lvl1pPr marL="0" indent="0">
              <a:buFontTx/>
              <a:buNone/>
              <a:defRPr lang="en-US" sz="2051" b="1" i="0" cap="all" baseline="0" dirty="0">
                <a:solidFill>
                  <a:schemeClr val="bg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Stat description</a:t>
            </a:r>
          </a:p>
        </p:txBody>
      </p:sp>
      <p:sp>
        <p:nvSpPr>
          <p:cNvPr id="12" name="Text Placeholder 4">
            <a:extLst>
              <a:ext uri="{FF2B5EF4-FFF2-40B4-BE49-F238E27FC236}">
                <a16:creationId xmlns:a16="http://schemas.microsoft.com/office/drawing/2014/main" id="{FC44442F-17F0-6840-98FC-7D0B2934B422}"/>
              </a:ext>
            </a:extLst>
          </p:cNvPr>
          <p:cNvSpPr>
            <a:spLocks noGrp="1"/>
          </p:cNvSpPr>
          <p:nvPr>
            <p:ph type="body" sz="quarter" idx="25" hasCustomPrompt="1"/>
          </p:nvPr>
        </p:nvSpPr>
        <p:spPr>
          <a:xfrm>
            <a:off x="669073" y="1164590"/>
            <a:ext cx="4717759" cy="1402991"/>
          </a:xfrm>
        </p:spPr>
        <p:txBody>
          <a:bodyPr/>
          <a:lstStyle>
            <a:lvl1pPr marL="0" indent="0" algn="l">
              <a:buNone/>
              <a:defRPr sz="9600" b="1" i="0">
                <a:solidFill>
                  <a:schemeClr val="bg1"/>
                </a:solidFill>
                <a:latin typeface="Arial Narrow" panose="020B0604020202020204" pitchFamily="34" charset="0"/>
                <a:cs typeface="Arial Narrow" panose="020B0604020202020204" pitchFamily="34" charset="0"/>
              </a:defRPr>
            </a:lvl1pPr>
          </a:lstStyle>
          <a:p>
            <a:pPr lvl="0"/>
            <a:r>
              <a:rPr lang="en-US"/>
              <a:t>45%</a:t>
            </a:r>
          </a:p>
        </p:txBody>
      </p:sp>
      <p:cxnSp>
        <p:nvCxnSpPr>
          <p:cNvPr id="17" name="Straight Connector 16">
            <a:extLst>
              <a:ext uri="{FF2B5EF4-FFF2-40B4-BE49-F238E27FC236}">
                <a16:creationId xmlns:a16="http://schemas.microsoft.com/office/drawing/2014/main" id="{BBBB1314-B689-3C47-AD68-41B4368714C4}"/>
              </a:ext>
            </a:extLst>
          </p:cNvPr>
          <p:cNvCxnSpPr>
            <a:cxnSpLocks/>
          </p:cNvCxnSpPr>
          <p:nvPr userDrawn="1"/>
        </p:nvCxnSpPr>
        <p:spPr>
          <a:xfrm>
            <a:off x="6805168" y="258124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22" name="Text Placeholder 2">
            <a:extLst>
              <a:ext uri="{FF2B5EF4-FFF2-40B4-BE49-F238E27FC236}">
                <a16:creationId xmlns:a16="http://schemas.microsoft.com/office/drawing/2014/main" id="{BC10196B-C491-6A47-BFDF-40301F383B0B}"/>
              </a:ext>
            </a:extLst>
          </p:cNvPr>
          <p:cNvSpPr>
            <a:spLocks noGrp="1"/>
          </p:cNvSpPr>
          <p:nvPr>
            <p:ph type="body" sz="quarter" idx="27" hasCustomPrompt="1"/>
          </p:nvPr>
        </p:nvSpPr>
        <p:spPr>
          <a:xfrm>
            <a:off x="6805168" y="3237493"/>
            <a:ext cx="2646447" cy="605466"/>
          </a:xfrm>
        </p:spPr>
        <p:txBody>
          <a:bodyPr vert="horz" lIns="0" tIns="0" rIns="0" bIns="0" rtlCol="0" anchor="t" anchorCtr="0">
            <a:noAutofit/>
          </a:bodyPr>
          <a:lstStyle>
            <a:lvl1pPr marL="0" indent="0">
              <a:buFontTx/>
              <a:buNone/>
              <a:defRPr lang="en-US" sz="2051" b="1" i="0" cap="all" baseline="0" dirty="0">
                <a:solidFill>
                  <a:schemeClr val="bg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Stat description</a:t>
            </a:r>
          </a:p>
        </p:txBody>
      </p:sp>
      <p:sp>
        <p:nvSpPr>
          <p:cNvPr id="23" name="Text Placeholder 4">
            <a:extLst>
              <a:ext uri="{FF2B5EF4-FFF2-40B4-BE49-F238E27FC236}">
                <a16:creationId xmlns:a16="http://schemas.microsoft.com/office/drawing/2014/main" id="{8A53698E-11BB-E840-9D43-5228B4A69031}"/>
              </a:ext>
            </a:extLst>
          </p:cNvPr>
          <p:cNvSpPr>
            <a:spLocks noGrp="1"/>
          </p:cNvSpPr>
          <p:nvPr>
            <p:ph type="body" sz="quarter" idx="28" hasCustomPrompt="1"/>
          </p:nvPr>
        </p:nvSpPr>
        <p:spPr>
          <a:xfrm>
            <a:off x="6704113" y="1164590"/>
            <a:ext cx="4717759" cy="1402991"/>
          </a:xfrm>
        </p:spPr>
        <p:txBody>
          <a:bodyPr/>
          <a:lstStyle>
            <a:lvl1pPr marL="0" indent="0" algn="l">
              <a:buNone/>
              <a:defRPr sz="9600" b="1" i="0">
                <a:solidFill>
                  <a:schemeClr val="bg1"/>
                </a:solidFill>
                <a:latin typeface="Arial Narrow" panose="020B0604020202020204" pitchFamily="34" charset="0"/>
                <a:cs typeface="Arial Narrow" panose="020B0604020202020204" pitchFamily="34" charset="0"/>
              </a:defRPr>
            </a:lvl1pPr>
          </a:lstStyle>
          <a:p>
            <a:pPr lvl="0"/>
            <a:r>
              <a:rPr lang="en-US"/>
              <a:t>12%</a:t>
            </a:r>
          </a:p>
        </p:txBody>
      </p:sp>
      <p:sp>
        <p:nvSpPr>
          <p:cNvPr id="25" name="Slide Number Placeholder 2">
            <a:extLst>
              <a:ext uri="{FF2B5EF4-FFF2-40B4-BE49-F238E27FC236}">
                <a16:creationId xmlns:a16="http://schemas.microsoft.com/office/drawing/2014/main" id="{68B8EC41-ACF3-9E4D-834D-2A6F568A2487}"/>
              </a:ext>
            </a:extLst>
          </p:cNvPr>
          <p:cNvSpPr>
            <a:spLocks noGrp="1"/>
          </p:cNvSpPr>
          <p:nvPr>
            <p:ph type="sldNum" sz="quarter" idx="10"/>
          </p:nvPr>
        </p:nvSpPr>
        <p:spPr>
          <a:xfrm>
            <a:off x="11707151" y="6354240"/>
            <a:ext cx="399651" cy="312098"/>
          </a:xfrm>
        </p:spPr>
        <p:txBody>
          <a:bodyPr/>
          <a:lstStyle>
            <a:lvl1pPr>
              <a:defRPr>
                <a:solidFill>
                  <a:schemeClr val="bg2"/>
                </a:solidFill>
              </a:defRPr>
            </a:lvl1pPr>
          </a:lstStyle>
          <a:p>
            <a:fld id="{234755BD-B4AC-9044-BCE4-27904766F8BB}" type="slidenum">
              <a:rPr lang="en-US" smtClean="0"/>
              <a:pPr/>
              <a:t>‹#›</a:t>
            </a:fld>
            <a:endParaRPr lang="en-US" dirty="0"/>
          </a:p>
        </p:txBody>
      </p:sp>
      <p:sp>
        <p:nvSpPr>
          <p:cNvPr id="14" name="Text Placeholder 2">
            <a:extLst>
              <a:ext uri="{FF2B5EF4-FFF2-40B4-BE49-F238E27FC236}">
                <a16:creationId xmlns:a16="http://schemas.microsoft.com/office/drawing/2014/main" id="{54A81B86-9E21-D546-A8D6-CA1F86D13EF9}"/>
              </a:ext>
            </a:extLst>
          </p:cNvPr>
          <p:cNvSpPr>
            <a:spLocks noGrp="1"/>
          </p:cNvSpPr>
          <p:nvPr>
            <p:ph type="body" sz="quarter" idx="22" hasCustomPrompt="1"/>
          </p:nvPr>
        </p:nvSpPr>
        <p:spPr>
          <a:xfrm>
            <a:off x="770128" y="3870293"/>
            <a:ext cx="4597400" cy="2129454"/>
          </a:xfrm>
        </p:spPr>
        <p:txBody>
          <a:bodyPr lIns="0">
            <a:noAutofit/>
          </a:bodyPr>
          <a:lstStyle>
            <a:lvl1pPr marL="0" marR="0" indent="0" algn="l" defTabSz="914173" rtl="0" eaLnBrk="1" fontAlgn="auto" latinLnBrk="0" hangingPunct="1">
              <a:lnSpc>
                <a:spcPct val="110000"/>
              </a:lnSpc>
              <a:spcBef>
                <a:spcPts val="1000"/>
              </a:spcBef>
              <a:spcAft>
                <a:spcPts val="451"/>
              </a:spcAft>
              <a:buClrTx/>
              <a:buSzTx/>
              <a:buFontTx/>
              <a:buNone/>
              <a:tabLst/>
              <a:defRPr sz="1400" b="0" i="0">
                <a:solidFill>
                  <a:schemeClr val="bg1"/>
                </a:solidFill>
              </a:defRPr>
            </a:lvl1pPr>
            <a:lvl2pPr marL="457087" indent="0">
              <a:buFontTx/>
              <a:buNone/>
              <a:defRPr sz="1401" b="0" i="0"/>
            </a:lvl2pPr>
            <a:lvl3pPr marL="914173" indent="0">
              <a:buFontTx/>
              <a:buNone/>
              <a:defRPr sz="1401" b="0" i="0"/>
            </a:lvl3pPr>
            <a:lvl4pPr>
              <a:defRPr sz="1601"/>
            </a:lvl4pPr>
            <a:lvl5pPr>
              <a:defRPr sz="1601"/>
            </a:lvl5pPr>
          </a:lstStyle>
          <a:p>
            <a:pPr marL="0" marR="0" lvl="0" indent="0" algn="l" defTabSz="914173" rtl="0" eaLnBrk="1" fontAlgn="auto" latinLnBrk="0" hangingPunct="1">
              <a:lnSpc>
                <a:spcPct val="90000"/>
              </a:lnSpc>
              <a:spcBef>
                <a:spcPts val="1000"/>
              </a:spcBef>
              <a:spcAft>
                <a:spcPts val="0"/>
              </a:spcAft>
              <a:buClrTx/>
              <a:buSzTx/>
              <a:buFontTx/>
              <a:buNone/>
              <a:tabLst/>
              <a:defRPr/>
            </a:pPr>
            <a:r>
              <a:rPr lang="en-US"/>
              <a:t>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 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a:t>
            </a:r>
          </a:p>
          <a:p>
            <a:pPr lvl="0"/>
            <a:endParaRPr lang="en-US"/>
          </a:p>
        </p:txBody>
      </p:sp>
      <p:sp>
        <p:nvSpPr>
          <p:cNvPr id="16" name="Text Placeholder 2">
            <a:extLst>
              <a:ext uri="{FF2B5EF4-FFF2-40B4-BE49-F238E27FC236}">
                <a16:creationId xmlns:a16="http://schemas.microsoft.com/office/drawing/2014/main" id="{E020B4D2-6BAF-2D44-8219-8E2780FCE26D}"/>
              </a:ext>
            </a:extLst>
          </p:cNvPr>
          <p:cNvSpPr>
            <a:spLocks noGrp="1"/>
          </p:cNvSpPr>
          <p:nvPr>
            <p:ph type="body" sz="quarter" idx="26" hasCustomPrompt="1"/>
          </p:nvPr>
        </p:nvSpPr>
        <p:spPr>
          <a:xfrm>
            <a:off x="6805168" y="3870293"/>
            <a:ext cx="4597400" cy="2129454"/>
          </a:xfrm>
        </p:spPr>
        <p:txBody>
          <a:bodyPr lIns="0">
            <a:noAutofit/>
          </a:bodyPr>
          <a:lstStyle>
            <a:lvl1pPr marL="0" marR="0" indent="0" algn="l" defTabSz="914173" rtl="0" eaLnBrk="1" fontAlgn="auto" latinLnBrk="0" hangingPunct="1">
              <a:lnSpc>
                <a:spcPct val="110000"/>
              </a:lnSpc>
              <a:spcBef>
                <a:spcPts val="1000"/>
              </a:spcBef>
              <a:spcAft>
                <a:spcPts val="451"/>
              </a:spcAft>
              <a:buClrTx/>
              <a:buSzTx/>
              <a:buFontTx/>
              <a:buNone/>
              <a:tabLst/>
              <a:defRPr sz="1400" b="0" i="0">
                <a:solidFill>
                  <a:schemeClr val="bg1"/>
                </a:solidFill>
              </a:defRPr>
            </a:lvl1pPr>
            <a:lvl2pPr marL="457087" indent="0">
              <a:buFontTx/>
              <a:buNone/>
              <a:defRPr sz="1401" b="0" i="0"/>
            </a:lvl2pPr>
            <a:lvl3pPr marL="914173" indent="0">
              <a:buFontTx/>
              <a:buNone/>
              <a:defRPr sz="1401" b="0" i="0"/>
            </a:lvl3pPr>
            <a:lvl4pPr>
              <a:defRPr sz="1601"/>
            </a:lvl4pPr>
            <a:lvl5pPr>
              <a:defRPr sz="1601"/>
            </a:lvl5pPr>
          </a:lstStyle>
          <a:p>
            <a:pPr marL="0" marR="0" lvl="0" indent="0" algn="l" defTabSz="914173" rtl="0" eaLnBrk="1" fontAlgn="auto" latinLnBrk="0" hangingPunct="1">
              <a:lnSpc>
                <a:spcPct val="90000"/>
              </a:lnSpc>
              <a:spcBef>
                <a:spcPts val="1000"/>
              </a:spcBef>
              <a:spcAft>
                <a:spcPts val="0"/>
              </a:spcAft>
              <a:buClrTx/>
              <a:buSzTx/>
              <a:buFontTx/>
              <a:buNone/>
              <a:tabLst/>
              <a:defRPr/>
            </a:pPr>
            <a:r>
              <a:rPr lang="en-US"/>
              <a:t>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 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a:t>
            </a:r>
          </a:p>
          <a:p>
            <a:pPr lvl="0"/>
            <a:endParaRPr lang="en-US"/>
          </a:p>
        </p:txBody>
      </p:sp>
    </p:spTree>
    <p:extLst>
      <p:ext uri="{BB962C8B-B14F-4D97-AF65-F5344CB8AC3E}">
        <p14:creationId xmlns:p14="http://schemas.microsoft.com/office/powerpoint/2010/main" val="21110487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plit Statistic_Light">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4048A969-2DDF-2343-8D34-6E1A3F1D55D4}"/>
              </a:ext>
            </a:extLst>
          </p:cNvPr>
          <p:cNvCxnSpPr>
            <a:cxnSpLocks/>
          </p:cNvCxnSpPr>
          <p:nvPr userDrawn="1"/>
        </p:nvCxnSpPr>
        <p:spPr>
          <a:xfrm>
            <a:off x="770128" y="258124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18" name="Text Placeholder 2">
            <a:extLst>
              <a:ext uri="{FF2B5EF4-FFF2-40B4-BE49-F238E27FC236}">
                <a16:creationId xmlns:a16="http://schemas.microsoft.com/office/drawing/2014/main" id="{79BBAC1B-E15C-084A-B799-3284FDDE5E2B}"/>
              </a:ext>
            </a:extLst>
          </p:cNvPr>
          <p:cNvSpPr>
            <a:spLocks noGrp="1"/>
          </p:cNvSpPr>
          <p:nvPr>
            <p:ph type="body" sz="quarter" idx="22" hasCustomPrompt="1"/>
          </p:nvPr>
        </p:nvSpPr>
        <p:spPr>
          <a:xfrm>
            <a:off x="770128" y="3870293"/>
            <a:ext cx="4597400" cy="2129454"/>
          </a:xfrm>
        </p:spPr>
        <p:txBody>
          <a:bodyPr lIns="0">
            <a:noAutofit/>
          </a:bodyPr>
          <a:lstStyle>
            <a:lvl1pPr marL="0" marR="0" indent="0" algn="l" defTabSz="914173" rtl="0" eaLnBrk="1" fontAlgn="auto" latinLnBrk="0" hangingPunct="1">
              <a:lnSpc>
                <a:spcPct val="110000"/>
              </a:lnSpc>
              <a:spcBef>
                <a:spcPts val="1000"/>
              </a:spcBef>
              <a:spcAft>
                <a:spcPts val="451"/>
              </a:spcAft>
              <a:buClrTx/>
              <a:buSzTx/>
              <a:buFontTx/>
              <a:buNone/>
              <a:tabLst/>
              <a:defRPr sz="1400" b="0" i="0">
                <a:solidFill>
                  <a:schemeClr val="tx1"/>
                </a:solidFill>
              </a:defRPr>
            </a:lvl1pPr>
            <a:lvl2pPr marL="457087" indent="0">
              <a:buFontTx/>
              <a:buNone/>
              <a:defRPr sz="1401" b="0" i="0"/>
            </a:lvl2pPr>
            <a:lvl3pPr marL="914173" indent="0">
              <a:buFontTx/>
              <a:buNone/>
              <a:defRPr sz="1401" b="0" i="0"/>
            </a:lvl3pPr>
            <a:lvl4pPr>
              <a:defRPr sz="1601"/>
            </a:lvl4pPr>
            <a:lvl5pPr>
              <a:defRPr sz="1601"/>
            </a:lvl5pPr>
          </a:lstStyle>
          <a:p>
            <a:pPr marL="0" marR="0" lvl="0" indent="0" algn="l" defTabSz="914173" rtl="0" eaLnBrk="1" fontAlgn="auto" latinLnBrk="0" hangingPunct="1">
              <a:lnSpc>
                <a:spcPct val="90000"/>
              </a:lnSpc>
              <a:spcBef>
                <a:spcPts val="1000"/>
              </a:spcBef>
              <a:spcAft>
                <a:spcPts val="0"/>
              </a:spcAft>
              <a:buClrTx/>
              <a:buSzTx/>
              <a:buFontTx/>
              <a:buNone/>
              <a:tabLst/>
              <a:defRPr/>
            </a:pPr>
            <a:r>
              <a:rPr lang="en-US"/>
              <a:t>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 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a:t>
            </a:r>
          </a:p>
          <a:p>
            <a:pPr lvl="0"/>
            <a:endParaRPr lang="en-US"/>
          </a:p>
        </p:txBody>
      </p:sp>
      <p:sp>
        <p:nvSpPr>
          <p:cNvPr id="19" name="Text Placeholder 2">
            <a:extLst>
              <a:ext uri="{FF2B5EF4-FFF2-40B4-BE49-F238E27FC236}">
                <a16:creationId xmlns:a16="http://schemas.microsoft.com/office/drawing/2014/main" id="{A3BEF983-4BD0-EB4A-97B7-6902CA24EA9E}"/>
              </a:ext>
            </a:extLst>
          </p:cNvPr>
          <p:cNvSpPr>
            <a:spLocks noGrp="1"/>
          </p:cNvSpPr>
          <p:nvPr>
            <p:ph type="body" sz="quarter" idx="23" hasCustomPrompt="1"/>
          </p:nvPr>
        </p:nvSpPr>
        <p:spPr>
          <a:xfrm>
            <a:off x="770128" y="3237493"/>
            <a:ext cx="2646447" cy="605466"/>
          </a:xfrm>
        </p:spPr>
        <p:txBody>
          <a:bodyPr vert="horz" lIns="0" tIns="0" rIns="0" bIns="0" rtlCol="0" anchor="t" anchorCtr="0">
            <a:noAutofit/>
          </a:bodyPr>
          <a:lstStyle>
            <a:lvl1pPr marL="0" indent="0">
              <a:buFontTx/>
              <a:buNone/>
              <a:defRPr lang="en-US" sz="2051"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Stat description</a:t>
            </a:r>
          </a:p>
        </p:txBody>
      </p:sp>
      <p:sp>
        <p:nvSpPr>
          <p:cNvPr id="12" name="Text Placeholder 4">
            <a:extLst>
              <a:ext uri="{FF2B5EF4-FFF2-40B4-BE49-F238E27FC236}">
                <a16:creationId xmlns:a16="http://schemas.microsoft.com/office/drawing/2014/main" id="{FC44442F-17F0-6840-98FC-7D0B2934B422}"/>
              </a:ext>
            </a:extLst>
          </p:cNvPr>
          <p:cNvSpPr>
            <a:spLocks noGrp="1"/>
          </p:cNvSpPr>
          <p:nvPr>
            <p:ph type="body" sz="quarter" idx="25" hasCustomPrompt="1"/>
          </p:nvPr>
        </p:nvSpPr>
        <p:spPr>
          <a:xfrm>
            <a:off x="669073" y="1164590"/>
            <a:ext cx="4717759" cy="1402991"/>
          </a:xfrm>
        </p:spPr>
        <p:txBody>
          <a:bodyPr/>
          <a:lstStyle>
            <a:lvl1pPr marL="0" indent="0" algn="l">
              <a:buNone/>
              <a:defRPr sz="9600" b="1" i="0">
                <a:solidFill>
                  <a:schemeClr val="tx1"/>
                </a:solidFill>
                <a:latin typeface="Arial Narrow" panose="020B0604020202020204" pitchFamily="34" charset="0"/>
                <a:cs typeface="Arial Narrow" panose="020B0604020202020204" pitchFamily="34" charset="0"/>
              </a:defRPr>
            </a:lvl1pPr>
          </a:lstStyle>
          <a:p>
            <a:pPr lvl="0"/>
            <a:r>
              <a:rPr lang="en-US"/>
              <a:t>45%</a:t>
            </a:r>
          </a:p>
        </p:txBody>
      </p:sp>
      <p:cxnSp>
        <p:nvCxnSpPr>
          <p:cNvPr id="17" name="Straight Connector 16">
            <a:extLst>
              <a:ext uri="{FF2B5EF4-FFF2-40B4-BE49-F238E27FC236}">
                <a16:creationId xmlns:a16="http://schemas.microsoft.com/office/drawing/2014/main" id="{BBBB1314-B689-3C47-AD68-41B4368714C4}"/>
              </a:ext>
            </a:extLst>
          </p:cNvPr>
          <p:cNvCxnSpPr>
            <a:cxnSpLocks/>
          </p:cNvCxnSpPr>
          <p:nvPr userDrawn="1"/>
        </p:nvCxnSpPr>
        <p:spPr>
          <a:xfrm>
            <a:off x="6805168" y="258124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20" name="Text Placeholder 2">
            <a:extLst>
              <a:ext uri="{FF2B5EF4-FFF2-40B4-BE49-F238E27FC236}">
                <a16:creationId xmlns:a16="http://schemas.microsoft.com/office/drawing/2014/main" id="{9596B8FC-E469-AE41-AE29-40BB22698738}"/>
              </a:ext>
            </a:extLst>
          </p:cNvPr>
          <p:cNvSpPr>
            <a:spLocks noGrp="1"/>
          </p:cNvSpPr>
          <p:nvPr>
            <p:ph type="body" sz="quarter" idx="26" hasCustomPrompt="1"/>
          </p:nvPr>
        </p:nvSpPr>
        <p:spPr>
          <a:xfrm>
            <a:off x="6805168" y="3870293"/>
            <a:ext cx="4597400" cy="2129454"/>
          </a:xfrm>
        </p:spPr>
        <p:txBody>
          <a:bodyPr lIns="0">
            <a:noAutofit/>
          </a:bodyPr>
          <a:lstStyle>
            <a:lvl1pPr marL="0" marR="0" indent="0" algn="l" defTabSz="914173" rtl="0" eaLnBrk="1" fontAlgn="auto" latinLnBrk="0" hangingPunct="1">
              <a:lnSpc>
                <a:spcPct val="110000"/>
              </a:lnSpc>
              <a:spcBef>
                <a:spcPts val="1000"/>
              </a:spcBef>
              <a:spcAft>
                <a:spcPts val="451"/>
              </a:spcAft>
              <a:buClrTx/>
              <a:buSzTx/>
              <a:buFontTx/>
              <a:buNone/>
              <a:tabLst/>
              <a:defRPr sz="1400" b="0" i="0">
                <a:solidFill>
                  <a:schemeClr val="tx1"/>
                </a:solidFill>
              </a:defRPr>
            </a:lvl1pPr>
            <a:lvl2pPr marL="457087" indent="0">
              <a:buFontTx/>
              <a:buNone/>
              <a:defRPr sz="1401" b="0" i="0"/>
            </a:lvl2pPr>
            <a:lvl3pPr marL="914173" indent="0">
              <a:buFontTx/>
              <a:buNone/>
              <a:defRPr sz="1401" b="0" i="0"/>
            </a:lvl3pPr>
            <a:lvl4pPr>
              <a:defRPr sz="1601"/>
            </a:lvl4pPr>
            <a:lvl5pPr>
              <a:defRPr sz="1601"/>
            </a:lvl5pPr>
          </a:lstStyle>
          <a:p>
            <a:pPr marL="0" marR="0" lvl="0" indent="0" algn="l" defTabSz="914173" rtl="0" eaLnBrk="1" fontAlgn="auto" latinLnBrk="0" hangingPunct="1">
              <a:lnSpc>
                <a:spcPct val="90000"/>
              </a:lnSpc>
              <a:spcBef>
                <a:spcPts val="1000"/>
              </a:spcBef>
              <a:spcAft>
                <a:spcPts val="0"/>
              </a:spcAft>
              <a:buClrTx/>
              <a:buSzTx/>
              <a:buFontTx/>
              <a:buNone/>
              <a:tabLst/>
              <a:defRPr/>
            </a:pPr>
            <a:r>
              <a:rPr lang="en-US"/>
              <a:t>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 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a:t>
            </a:r>
          </a:p>
          <a:p>
            <a:pPr lvl="0"/>
            <a:endParaRPr lang="en-US"/>
          </a:p>
        </p:txBody>
      </p:sp>
      <p:sp>
        <p:nvSpPr>
          <p:cNvPr id="22" name="Text Placeholder 2">
            <a:extLst>
              <a:ext uri="{FF2B5EF4-FFF2-40B4-BE49-F238E27FC236}">
                <a16:creationId xmlns:a16="http://schemas.microsoft.com/office/drawing/2014/main" id="{BC10196B-C491-6A47-BFDF-40301F383B0B}"/>
              </a:ext>
            </a:extLst>
          </p:cNvPr>
          <p:cNvSpPr>
            <a:spLocks noGrp="1"/>
          </p:cNvSpPr>
          <p:nvPr>
            <p:ph type="body" sz="quarter" idx="27" hasCustomPrompt="1"/>
          </p:nvPr>
        </p:nvSpPr>
        <p:spPr>
          <a:xfrm>
            <a:off x="6805168" y="3237493"/>
            <a:ext cx="2646447" cy="605466"/>
          </a:xfrm>
        </p:spPr>
        <p:txBody>
          <a:bodyPr vert="horz" lIns="0" tIns="0" rIns="0" bIns="0" rtlCol="0" anchor="t" anchorCtr="0">
            <a:noAutofit/>
          </a:bodyPr>
          <a:lstStyle>
            <a:lvl1pPr marL="0" indent="0">
              <a:buFontTx/>
              <a:buNone/>
              <a:defRPr lang="en-US" sz="2051"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Stat description</a:t>
            </a:r>
          </a:p>
        </p:txBody>
      </p:sp>
      <p:sp>
        <p:nvSpPr>
          <p:cNvPr id="23" name="Text Placeholder 4">
            <a:extLst>
              <a:ext uri="{FF2B5EF4-FFF2-40B4-BE49-F238E27FC236}">
                <a16:creationId xmlns:a16="http://schemas.microsoft.com/office/drawing/2014/main" id="{8A53698E-11BB-E840-9D43-5228B4A69031}"/>
              </a:ext>
            </a:extLst>
          </p:cNvPr>
          <p:cNvSpPr>
            <a:spLocks noGrp="1"/>
          </p:cNvSpPr>
          <p:nvPr>
            <p:ph type="body" sz="quarter" idx="28" hasCustomPrompt="1"/>
          </p:nvPr>
        </p:nvSpPr>
        <p:spPr>
          <a:xfrm>
            <a:off x="6704113" y="1164590"/>
            <a:ext cx="4717759" cy="1402991"/>
          </a:xfrm>
        </p:spPr>
        <p:txBody>
          <a:bodyPr/>
          <a:lstStyle>
            <a:lvl1pPr marL="0" indent="0" algn="l">
              <a:buNone/>
              <a:defRPr sz="9600" b="1" i="0">
                <a:solidFill>
                  <a:schemeClr val="tx1"/>
                </a:solidFill>
                <a:latin typeface="Arial Narrow" panose="020B0604020202020204" pitchFamily="34" charset="0"/>
                <a:cs typeface="Arial Narrow" panose="020B0604020202020204" pitchFamily="34" charset="0"/>
              </a:defRPr>
            </a:lvl1pPr>
          </a:lstStyle>
          <a:p>
            <a:pPr lvl="0"/>
            <a:r>
              <a:rPr lang="en-US"/>
              <a:t>12%</a:t>
            </a:r>
          </a:p>
        </p:txBody>
      </p:sp>
      <p:sp>
        <p:nvSpPr>
          <p:cNvPr id="14" name="Slide Number Placeholder 2">
            <a:extLst>
              <a:ext uri="{FF2B5EF4-FFF2-40B4-BE49-F238E27FC236}">
                <a16:creationId xmlns:a16="http://schemas.microsoft.com/office/drawing/2014/main" id="{13E7C899-6FAF-5F48-80CE-C8050F619B4A}"/>
              </a:ext>
            </a:extLst>
          </p:cNvPr>
          <p:cNvSpPr>
            <a:spLocks noGrp="1"/>
          </p:cNvSpPr>
          <p:nvPr>
            <p:ph type="sldNum" sz="quarter" idx="10"/>
          </p:nvPr>
        </p:nvSpPr>
        <p:spPr>
          <a:xfrm>
            <a:off x="11707151" y="6354240"/>
            <a:ext cx="399651" cy="312098"/>
          </a:xfrm>
        </p:spPr>
        <p:txBody>
          <a:bodyPr/>
          <a:lstStyle/>
          <a:p>
            <a:fld id="{234755BD-B4AC-9044-BCE4-27904766F8BB}" type="slidenum">
              <a:rPr lang="en-US" smtClean="0"/>
              <a:pPr/>
              <a:t>‹#›</a:t>
            </a:fld>
            <a:endParaRPr lang="en-US" dirty="0"/>
          </a:p>
        </p:txBody>
      </p:sp>
      <p:pic>
        <p:nvPicPr>
          <p:cNvPr id="16" name="Graphic 15">
            <a:extLst>
              <a:ext uri="{FF2B5EF4-FFF2-40B4-BE49-F238E27FC236}">
                <a16:creationId xmlns:a16="http://schemas.microsoft.com/office/drawing/2014/main" id="{784A2142-1E05-E949-B142-084635DE6D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45" y="258793"/>
            <a:ext cx="1561196" cy="216854"/>
          </a:xfrm>
          <a:prstGeom prst="rect">
            <a:avLst/>
          </a:prstGeom>
        </p:spPr>
      </p:pic>
    </p:spTree>
    <p:extLst>
      <p:ext uri="{BB962C8B-B14F-4D97-AF65-F5344CB8AC3E}">
        <p14:creationId xmlns:p14="http://schemas.microsoft.com/office/powerpoint/2010/main" val="2304171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sktop Screen_Full">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ECFAE3-7E05-0B4A-9CE1-B6F37E6F693F}"/>
              </a:ext>
            </a:extLst>
          </p:cNvPr>
          <p:cNvSpPr>
            <a:spLocks noGrp="1"/>
          </p:cNvSpPr>
          <p:nvPr>
            <p:ph type="sldNum" sz="quarter" idx="10"/>
          </p:nvPr>
        </p:nvSpPr>
        <p:spPr/>
        <p:txBody>
          <a:bodyPr/>
          <a:lstStyle/>
          <a:p>
            <a:fld id="{234755BD-B4AC-9044-BCE4-27904766F8BB}" type="slidenum">
              <a:rPr lang="en-US" smtClean="0"/>
              <a:pPr/>
              <a:t>‹#›</a:t>
            </a:fld>
            <a:endParaRPr lang="en-US" dirty="0"/>
          </a:p>
        </p:txBody>
      </p:sp>
      <p:cxnSp>
        <p:nvCxnSpPr>
          <p:cNvPr id="18" name="Straight Connector 17">
            <a:extLst>
              <a:ext uri="{FF2B5EF4-FFF2-40B4-BE49-F238E27FC236}">
                <a16:creationId xmlns:a16="http://schemas.microsoft.com/office/drawing/2014/main" id="{6A0C93C8-3FB1-E149-9E41-FF81E958DCA7}"/>
              </a:ext>
            </a:extLst>
          </p:cNvPr>
          <p:cNvCxnSpPr>
            <a:cxnSpLocks/>
          </p:cNvCxnSpPr>
          <p:nvPr userDrawn="1"/>
        </p:nvCxnSpPr>
        <p:spPr>
          <a:xfrm>
            <a:off x="897121"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16" name="Title Placeholder 17">
            <a:extLst>
              <a:ext uri="{FF2B5EF4-FFF2-40B4-BE49-F238E27FC236}">
                <a16:creationId xmlns:a16="http://schemas.microsoft.com/office/drawing/2014/main" id="{77E56234-C950-2B4F-8793-9AF12F5CBF2F}"/>
              </a:ext>
            </a:extLst>
          </p:cNvPr>
          <p:cNvSpPr>
            <a:spLocks noGrp="1"/>
          </p:cNvSpPr>
          <p:nvPr>
            <p:ph type="title"/>
          </p:nvPr>
        </p:nvSpPr>
        <p:spPr>
          <a:xfrm>
            <a:off x="912571" y="349506"/>
            <a:ext cx="8874760" cy="798177"/>
          </a:xfrm>
          <a:prstGeom prst="rect">
            <a:avLst/>
          </a:prstGeom>
        </p:spPr>
        <p:txBody>
          <a:bodyPr vert="horz" lIns="0" tIns="45720" rIns="91440" bIns="45720" rtlCol="0" anchor="b" anchorCtr="0">
            <a:noAutofit/>
          </a:bodyPr>
          <a:lstStyle>
            <a:lvl1pPr>
              <a:defRPr>
                <a:solidFill>
                  <a:schemeClr val="tx1"/>
                </a:solidFill>
              </a:defRPr>
            </a:lvl1pPr>
          </a:lstStyle>
          <a:p>
            <a:r>
              <a:rPr lang="en-US"/>
              <a:t>Click to edit Master title style</a:t>
            </a:r>
          </a:p>
        </p:txBody>
      </p:sp>
      <p:pic>
        <p:nvPicPr>
          <p:cNvPr id="10" name="Graphic 9">
            <a:extLst>
              <a:ext uri="{FF2B5EF4-FFF2-40B4-BE49-F238E27FC236}">
                <a16:creationId xmlns:a16="http://schemas.microsoft.com/office/drawing/2014/main" id="{D3C35CE3-2B4B-5F44-8350-6A8140F0ED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45" y="258793"/>
            <a:ext cx="1561196" cy="216854"/>
          </a:xfrm>
          <a:prstGeom prst="rect">
            <a:avLst/>
          </a:prstGeom>
        </p:spPr>
      </p:pic>
      <p:pic>
        <p:nvPicPr>
          <p:cNvPr id="4" name="Picture 3">
            <a:extLst>
              <a:ext uri="{FF2B5EF4-FFF2-40B4-BE49-F238E27FC236}">
                <a16:creationId xmlns:a16="http://schemas.microsoft.com/office/drawing/2014/main" id="{FA0E8A02-0312-6D4A-BC84-ECD2C782D89B}"/>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289955" y="1367113"/>
            <a:ext cx="9333221" cy="5249937"/>
          </a:xfrm>
          <a:prstGeom prst="rect">
            <a:avLst/>
          </a:prstGeom>
        </p:spPr>
      </p:pic>
      <p:sp>
        <p:nvSpPr>
          <p:cNvPr id="14" name="Picture Placeholder 2">
            <a:extLst>
              <a:ext uri="{FF2B5EF4-FFF2-40B4-BE49-F238E27FC236}">
                <a16:creationId xmlns:a16="http://schemas.microsoft.com/office/drawing/2014/main" id="{72FC5F9F-EC0D-EB48-B4C5-AB6595254929}"/>
              </a:ext>
            </a:extLst>
          </p:cNvPr>
          <p:cNvSpPr>
            <a:spLocks noGrp="1" noChangeAspect="1"/>
          </p:cNvSpPr>
          <p:nvPr>
            <p:ph type="pic" idx="1"/>
          </p:nvPr>
        </p:nvSpPr>
        <p:spPr>
          <a:xfrm>
            <a:off x="3307977" y="1842248"/>
            <a:ext cx="5298142" cy="2998694"/>
          </a:xfrm>
          <a:solidFill>
            <a:schemeClr val="bg1">
              <a:lumMod val="95000"/>
            </a:schemeClr>
          </a:solidFill>
        </p:spPr>
        <p:txBody>
          <a:bodyPr anchor="t"/>
          <a:lstStyle>
            <a:lvl1pPr marL="0" indent="0" algn="ctr">
              <a:buNone/>
              <a:defRPr sz="3200">
                <a:solidFill>
                  <a:schemeClr val="bg1">
                    <a:lumMod val="75000"/>
                  </a:schemeClr>
                </a:solidFill>
              </a:defRPr>
            </a:lvl1pPr>
            <a:lvl2pPr marL="457099" indent="0">
              <a:buNone/>
              <a:defRPr sz="2799"/>
            </a:lvl2pPr>
            <a:lvl3pPr marL="914196" indent="0">
              <a:buNone/>
              <a:defRPr sz="2400"/>
            </a:lvl3pPr>
            <a:lvl4pPr marL="1371294" indent="0">
              <a:buNone/>
              <a:defRPr sz="2000"/>
            </a:lvl4pPr>
            <a:lvl5pPr marL="1828393" indent="0">
              <a:buNone/>
              <a:defRPr sz="2000"/>
            </a:lvl5pPr>
            <a:lvl6pPr marL="2285490" indent="0">
              <a:buNone/>
              <a:defRPr sz="2000"/>
            </a:lvl6pPr>
            <a:lvl7pPr marL="2742587" indent="0">
              <a:buNone/>
              <a:defRPr sz="2000"/>
            </a:lvl7pPr>
            <a:lvl8pPr marL="3199687" indent="0">
              <a:buNone/>
              <a:defRPr sz="2000"/>
            </a:lvl8pPr>
            <a:lvl9pPr marL="3656783" indent="0">
              <a:buNone/>
              <a:defRPr sz="2000"/>
            </a:lvl9pPr>
          </a:lstStyle>
          <a:p>
            <a:r>
              <a:rPr lang="en-US" dirty="0"/>
              <a:t>Click icon to add picture</a:t>
            </a:r>
          </a:p>
        </p:txBody>
      </p:sp>
    </p:spTree>
    <p:extLst>
      <p:ext uri="{BB962C8B-B14F-4D97-AF65-F5344CB8AC3E}">
        <p14:creationId xmlns:p14="http://schemas.microsoft.com/office/powerpoint/2010/main" val="12140366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sktop and Mobile Scree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ECFAE3-7E05-0B4A-9CE1-B6F37E6F693F}"/>
              </a:ext>
            </a:extLst>
          </p:cNvPr>
          <p:cNvSpPr>
            <a:spLocks noGrp="1"/>
          </p:cNvSpPr>
          <p:nvPr>
            <p:ph type="sldNum" sz="quarter" idx="10"/>
          </p:nvPr>
        </p:nvSpPr>
        <p:spPr/>
        <p:txBody>
          <a:bodyPr/>
          <a:lstStyle/>
          <a:p>
            <a:fld id="{234755BD-B4AC-9044-BCE4-27904766F8BB}" type="slidenum">
              <a:rPr lang="en-US" smtClean="0"/>
              <a:pPr/>
              <a:t>‹#›</a:t>
            </a:fld>
            <a:endParaRPr lang="en-US" dirty="0"/>
          </a:p>
        </p:txBody>
      </p:sp>
      <p:cxnSp>
        <p:nvCxnSpPr>
          <p:cNvPr id="18" name="Straight Connector 17">
            <a:extLst>
              <a:ext uri="{FF2B5EF4-FFF2-40B4-BE49-F238E27FC236}">
                <a16:creationId xmlns:a16="http://schemas.microsoft.com/office/drawing/2014/main" id="{6A0C93C8-3FB1-E149-9E41-FF81E958DCA7}"/>
              </a:ext>
            </a:extLst>
          </p:cNvPr>
          <p:cNvCxnSpPr>
            <a:cxnSpLocks/>
          </p:cNvCxnSpPr>
          <p:nvPr userDrawn="1"/>
        </p:nvCxnSpPr>
        <p:spPr>
          <a:xfrm>
            <a:off x="897121"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16" name="Title Placeholder 17">
            <a:extLst>
              <a:ext uri="{FF2B5EF4-FFF2-40B4-BE49-F238E27FC236}">
                <a16:creationId xmlns:a16="http://schemas.microsoft.com/office/drawing/2014/main" id="{77E56234-C950-2B4F-8793-9AF12F5CBF2F}"/>
              </a:ext>
            </a:extLst>
          </p:cNvPr>
          <p:cNvSpPr>
            <a:spLocks noGrp="1"/>
          </p:cNvSpPr>
          <p:nvPr>
            <p:ph type="title"/>
          </p:nvPr>
        </p:nvSpPr>
        <p:spPr>
          <a:xfrm>
            <a:off x="912571" y="349506"/>
            <a:ext cx="8874760" cy="798177"/>
          </a:xfrm>
          <a:prstGeom prst="rect">
            <a:avLst/>
          </a:prstGeom>
        </p:spPr>
        <p:txBody>
          <a:bodyPr vert="horz" lIns="0" tIns="45720" rIns="91440" bIns="45720" rtlCol="0" anchor="b" anchorCtr="0">
            <a:noAutofit/>
          </a:bodyPr>
          <a:lstStyle>
            <a:lvl1pPr>
              <a:defRPr>
                <a:solidFill>
                  <a:schemeClr val="tx1"/>
                </a:solidFill>
              </a:defRPr>
            </a:lvl1pPr>
          </a:lstStyle>
          <a:p>
            <a:r>
              <a:rPr lang="en-US"/>
              <a:t>Click to edit Master title style</a:t>
            </a:r>
          </a:p>
        </p:txBody>
      </p:sp>
      <p:pic>
        <p:nvPicPr>
          <p:cNvPr id="10" name="Graphic 9">
            <a:extLst>
              <a:ext uri="{FF2B5EF4-FFF2-40B4-BE49-F238E27FC236}">
                <a16:creationId xmlns:a16="http://schemas.microsoft.com/office/drawing/2014/main" id="{D3C35CE3-2B4B-5F44-8350-6A8140F0ED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45" y="258793"/>
            <a:ext cx="1561196" cy="216854"/>
          </a:xfrm>
          <a:prstGeom prst="rect">
            <a:avLst/>
          </a:prstGeom>
        </p:spPr>
      </p:pic>
      <p:pic>
        <p:nvPicPr>
          <p:cNvPr id="4" name="Picture 3">
            <a:extLst>
              <a:ext uri="{FF2B5EF4-FFF2-40B4-BE49-F238E27FC236}">
                <a16:creationId xmlns:a16="http://schemas.microsoft.com/office/drawing/2014/main" id="{FA0E8A02-0312-6D4A-BC84-ECD2C782D89B}"/>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80359" y="1367113"/>
            <a:ext cx="9333221" cy="5249937"/>
          </a:xfrm>
          <a:prstGeom prst="rect">
            <a:avLst/>
          </a:prstGeom>
        </p:spPr>
      </p:pic>
      <p:sp>
        <p:nvSpPr>
          <p:cNvPr id="14" name="Picture Placeholder 2">
            <a:extLst>
              <a:ext uri="{FF2B5EF4-FFF2-40B4-BE49-F238E27FC236}">
                <a16:creationId xmlns:a16="http://schemas.microsoft.com/office/drawing/2014/main" id="{72FC5F9F-EC0D-EB48-B4C5-AB6595254929}"/>
              </a:ext>
            </a:extLst>
          </p:cNvPr>
          <p:cNvSpPr>
            <a:spLocks noGrp="1" noChangeAspect="1"/>
          </p:cNvSpPr>
          <p:nvPr>
            <p:ph type="pic" idx="1"/>
          </p:nvPr>
        </p:nvSpPr>
        <p:spPr>
          <a:xfrm>
            <a:off x="2698381" y="1842248"/>
            <a:ext cx="5298142" cy="2998694"/>
          </a:xfrm>
          <a:solidFill>
            <a:schemeClr val="bg1">
              <a:lumMod val="95000"/>
            </a:schemeClr>
          </a:solidFill>
        </p:spPr>
        <p:txBody>
          <a:bodyPr anchor="t"/>
          <a:lstStyle>
            <a:lvl1pPr marL="0" indent="0" algn="ctr">
              <a:buNone/>
              <a:defRPr sz="3200">
                <a:solidFill>
                  <a:schemeClr val="bg1">
                    <a:lumMod val="75000"/>
                  </a:schemeClr>
                </a:solidFill>
              </a:defRPr>
            </a:lvl1pPr>
            <a:lvl2pPr marL="457099" indent="0">
              <a:buNone/>
              <a:defRPr sz="2799"/>
            </a:lvl2pPr>
            <a:lvl3pPr marL="914196" indent="0">
              <a:buNone/>
              <a:defRPr sz="2400"/>
            </a:lvl3pPr>
            <a:lvl4pPr marL="1371294" indent="0">
              <a:buNone/>
              <a:defRPr sz="2000"/>
            </a:lvl4pPr>
            <a:lvl5pPr marL="1828393" indent="0">
              <a:buNone/>
              <a:defRPr sz="2000"/>
            </a:lvl5pPr>
            <a:lvl6pPr marL="2285490" indent="0">
              <a:buNone/>
              <a:defRPr sz="2000"/>
            </a:lvl6pPr>
            <a:lvl7pPr marL="2742587" indent="0">
              <a:buNone/>
              <a:defRPr sz="2000"/>
            </a:lvl7pPr>
            <a:lvl8pPr marL="3199687" indent="0">
              <a:buNone/>
              <a:defRPr sz="2000"/>
            </a:lvl8pPr>
            <a:lvl9pPr marL="3656783" indent="0">
              <a:buNone/>
              <a:defRPr sz="2000"/>
            </a:lvl9pPr>
          </a:lstStyle>
          <a:p>
            <a:r>
              <a:rPr lang="en-US" dirty="0"/>
              <a:t>Click icon to add picture</a:t>
            </a:r>
          </a:p>
        </p:txBody>
      </p:sp>
      <p:pic>
        <p:nvPicPr>
          <p:cNvPr id="13" name="Picture 12">
            <a:extLst>
              <a:ext uri="{FF2B5EF4-FFF2-40B4-BE49-F238E27FC236}">
                <a16:creationId xmlns:a16="http://schemas.microsoft.com/office/drawing/2014/main" id="{FC66E7B3-49C7-7A40-B79F-FD8AB6F97D9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022216" y="3191474"/>
            <a:ext cx="1681877" cy="3298935"/>
          </a:xfrm>
          <a:prstGeom prst="rect">
            <a:avLst/>
          </a:prstGeom>
        </p:spPr>
      </p:pic>
      <p:sp>
        <p:nvSpPr>
          <p:cNvPr id="15" name="Picture Placeholder 2">
            <a:extLst>
              <a:ext uri="{FF2B5EF4-FFF2-40B4-BE49-F238E27FC236}">
                <a16:creationId xmlns:a16="http://schemas.microsoft.com/office/drawing/2014/main" id="{5A3B78BE-89B9-5C40-A6CB-11462EC618AA}"/>
              </a:ext>
            </a:extLst>
          </p:cNvPr>
          <p:cNvSpPr>
            <a:spLocks noGrp="1" noChangeAspect="1"/>
          </p:cNvSpPr>
          <p:nvPr>
            <p:ph type="pic" idx="11"/>
          </p:nvPr>
        </p:nvSpPr>
        <p:spPr>
          <a:xfrm>
            <a:off x="8173078" y="3551577"/>
            <a:ext cx="1369683" cy="2582523"/>
          </a:xfrm>
          <a:solidFill>
            <a:schemeClr val="bg1">
              <a:lumMod val="95000"/>
            </a:schemeClr>
          </a:solidFill>
        </p:spPr>
        <p:txBody>
          <a:bodyPr anchor="t"/>
          <a:lstStyle>
            <a:lvl1pPr marL="0" indent="0" algn="ctr">
              <a:buNone/>
              <a:defRPr sz="1800">
                <a:solidFill>
                  <a:schemeClr val="bg1">
                    <a:lumMod val="75000"/>
                  </a:schemeClr>
                </a:solidFill>
              </a:defRPr>
            </a:lvl1pPr>
            <a:lvl2pPr marL="457099" indent="0">
              <a:buNone/>
              <a:defRPr sz="2799"/>
            </a:lvl2pPr>
            <a:lvl3pPr marL="914196" indent="0">
              <a:buNone/>
              <a:defRPr sz="2400"/>
            </a:lvl3pPr>
            <a:lvl4pPr marL="1371294" indent="0">
              <a:buNone/>
              <a:defRPr sz="2000"/>
            </a:lvl4pPr>
            <a:lvl5pPr marL="1828393" indent="0">
              <a:buNone/>
              <a:defRPr sz="2000"/>
            </a:lvl5pPr>
            <a:lvl6pPr marL="2285490" indent="0">
              <a:buNone/>
              <a:defRPr sz="2000"/>
            </a:lvl6pPr>
            <a:lvl7pPr marL="2742587" indent="0">
              <a:buNone/>
              <a:defRPr sz="2000"/>
            </a:lvl7pPr>
            <a:lvl8pPr marL="3199687" indent="0">
              <a:buNone/>
              <a:defRPr sz="2000"/>
            </a:lvl8pPr>
            <a:lvl9pPr marL="3656783" indent="0">
              <a:buNone/>
              <a:defRPr sz="2000"/>
            </a:lvl9pPr>
          </a:lstStyle>
          <a:p>
            <a:r>
              <a:rPr lang="en-US" dirty="0"/>
              <a:t>Click icon to add picture</a:t>
            </a:r>
          </a:p>
        </p:txBody>
      </p:sp>
    </p:spTree>
    <p:extLst>
      <p:ext uri="{BB962C8B-B14F-4D97-AF65-F5344CB8AC3E}">
        <p14:creationId xmlns:p14="http://schemas.microsoft.com/office/powerpoint/2010/main" val="7014667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bile Sc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ECFAE3-7E05-0B4A-9CE1-B6F37E6F693F}"/>
              </a:ext>
            </a:extLst>
          </p:cNvPr>
          <p:cNvSpPr>
            <a:spLocks noGrp="1"/>
          </p:cNvSpPr>
          <p:nvPr>
            <p:ph type="sldNum" sz="quarter" idx="10"/>
          </p:nvPr>
        </p:nvSpPr>
        <p:spPr/>
        <p:txBody>
          <a:bodyPr/>
          <a:lstStyle/>
          <a:p>
            <a:fld id="{234755BD-B4AC-9044-BCE4-27904766F8BB}" type="slidenum">
              <a:rPr lang="en-US" smtClean="0"/>
              <a:pPr/>
              <a:t>‹#›</a:t>
            </a:fld>
            <a:endParaRPr lang="en-US" dirty="0"/>
          </a:p>
        </p:txBody>
      </p:sp>
      <p:cxnSp>
        <p:nvCxnSpPr>
          <p:cNvPr id="18" name="Straight Connector 17">
            <a:extLst>
              <a:ext uri="{FF2B5EF4-FFF2-40B4-BE49-F238E27FC236}">
                <a16:creationId xmlns:a16="http://schemas.microsoft.com/office/drawing/2014/main" id="{6A0C93C8-3FB1-E149-9E41-FF81E958DCA7}"/>
              </a:ext>
            </a:extLst>
          </p:cNvPr>
          <p:cNvCxnSpPr>
            <a:cxnSpLocks/>
          </p:cNvCxnSpPr>
          <p:nvPr userDrawn="1"/>
        </p:nvCxnSpPr>
        <p:spPr>
          <a:xfrm>
            <a:off x="897121"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16" name="Title Placeholder 17">
            <a:extLst>
              <a:ext uri="{FF2B5EF4-FFF2-40B4-BE49-F238E27FC236}">
                <a16:creationId xmlns:a16="http://schemas.microsoft.com/office/drawing/2014/main" id="{77E56234-C950-2B4F-8793-9AF12F5CBF2F}"/>
              </a:ext>
            </a:extLst>
          </p:cNvPr>
          <p:cNvSpPr>
            <a:spLocks noGrp="1"/>
          </p:cNvSpPr>
          <p:nvPr>
            <p:ph type="title"/>
          </p:nvPr>
        </p:nvSpPr>
        <p:spPr>
          <a:xfrm>
            <a:off x="912571" y="349506"/>
            <a:ext cx="8874760" cy="798177"/>
          </a:xfrm>
          <a:prstGeom prst="rect">
            <a:avLst/>
          </a:prstGeom>
        </p:spPr>
        <p:txBody>
          <a:bodyPr vert="horz" lIns="0" tIns="45720" rIns="91440" bIns="45720" rtlCol="0" anchor="b" anchorCtr="0">
            <a:noAutofit/>
          </a:bodyPr>
          <a:lstStyle>
            <a:lvl1pPr>
              <a:defRPr>
                <a:solidFill>
                  <a:schemeClr val="tx1"/>
                </a:solidFill>
              </a:defRPr>
            </a:lvl1pPr>
          </a:lstStyle>
          <a:p>
            <a:r>
              <a:rPr lang="en-US"/>
              <a:t>Click to edit Master title style</a:t>
            </a:r>
          </a:p>
        </p:txBody>
      </p:sp>
      <p:pic>
        <p:nvPicPr>
          <p:cNvPr id="10" name="Graphic 9">
            <a:extLst>
              <a:ext uri="{FF2B5EF4-FFF2-40B4-BE49-F238E27FC236}">
                <a16:creationId xmlns:a16="http://schemas.microsoft.com/office/drawing/2014/main" id="{D3C35CE3-2B4B-5F44-8350-6A8140F0ED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45" y="258793"/>
            <a:ext cx="1561196" cy="216854"/>
          </a:xfrm>
          <a:prstGeom prst="rect">
            <a:avLst/>
          </a:prstGeom>
        </p:spPr>
      </p:pic>
      <p:pic>
        <p:nvPicPr>
          <p:cNvPr id="11" name="Picture 10">
            <a:extLst>
              <a:ext uri="{FF2B5EF4-FFF2-40B4-BE49-F238E27FC236}">
                <a16:creationId xmlns:a16="http://schemas.microsoft.com/office/drawing/2014/main" id="{AD121983-BF29-5A4B-9FBC-CD4347AD3F8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945181" y="1259538"/>
            <a:ext cx="2731617" cy="5357957"/>
          </a:xfrm>
          <a:prstGeom prst="rect">
            <a:avLst/>
          </a:prstGeom>
        </p:spPr>
      </p:pic>
      <p:sp>
        <p:nvSpPr>
          <p:cNvPr id="12" name="Picture Placeholder 2">
            <a:extLst>
              <a:ext uri="{FF2B5EF4-FFF2-40B4-BE49-F238E27FC236}">
                <a16:creationId xmlns:a16="http://schemas.microsoft.com/office/drawing/2014/main" id="{0C3EB18B-2D96-6A43-B31B-9FC3B39328B7}"/>
              </a:ext>
            </a:extLst>
          </p:cNvPr>
          <p:cNvSpPr>
            <a:spLocks noGrp="1" noChangeAspect="1"/>
          </p:cNvSpPr>
          <p:nvPr>
            <p:ph type="pic" idx="1"/>
          </p:nvPr>
        </p:nvSpPr>
        <p:spPr>
          <a:xfrm>
            <a:off x="5193390" y="1821340"/>
            <a:ext cx="2226742" cy="4198043"/>
          </a:xfrm>
          <a:solidFill>
            <a:schemeClr val="bg1">
              <a:lumMod val="95000"/>
            </a:schemeClr>
          </a:solidFill>
        </p:spPr>
        <p:txBody>
          <a:bodyPr anchor="t"/>
          <a:lstStyle>
            <a:lvl1pPr marL="0" indent="0" algn="ctr">
              <a:buNone/>
              <a:defRPr sz="3200">
                <a:solidFill>
                  <a:schemeClr val="bg1">
                    <a:lumMod val="75000"/>
                  </a:schemeClr>
                </a:solidFill>
              </a:defRPr>
            </a:lvl1pPr>
            <a:lvl2pPr marL="457099" indent="0">
              <a:buNone/>
              <a:defRPr sz="2799"/>
            </a:lvl2pPr>
            <a:lvl3pPr marL="914196" indent="0">
              <a:buNone/>
              <a:defRPr sz="2400"/>
            </a:lvl3pPr>
            <a:lvl4pPr marL="1371294" indent="0">
              <a:buNone/>
              <a:defRPr sz="2000"/>
            </a:lvl4pPr>
            <a:lvl5pPr marL="1828393" indent="0">
              <a:buNone/>
              <a:defRPr sz="2000"/>
            </a:lvl5pPr>
            <a:lvl6pPr marL="2285490" indent="0">
              <a:buNone/>
              <a:defRPr sz="2000"/>
            </a:lvl6pPr>
            <a:lvl7pPr marL="2742587" indent="0">
              <a:buNone/>
              <a:defRPr sz="2000"/>
            </a:lvl7pPr>
            <a:lvl8pPr marL="3199687" indent="0">
              <a:buNone/>
              <a:defRPr sz="2000"/>
            </a:lvl8pPr>
            <a:lvl9pPr marL="3656783" indent="0">
              <a:buNone/>
              <a:defRPr sz="2000"/>
            </a:lvl9pPr>
          </a:lstStyle>
          <a:p>
            <a:r>
              <a:rPr lang="en-US" dirty="0"/>
              <a:t>Click icon to add picture</a:t>
            </a:r>
          </a:p>
        </p:txBody>
      </p:sp>
    </p:spTree>
    <p:extLst>
      <p:ext uri="{BB962C8B-B14F-4D97-AF65-F5344CB8AC3E}">
        <p14:creationId xmlns:p14="http://schemas.microsoft.com/office/powerpoint/2010/main" val="517537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obile Screen and Text">
    <p:spTree>
      <p:nvGrpSpPr>
        <p:cNvPr id="1" name=""/>
        <p:cNvGrpSpPr/>
        <p:nvPr/>
      </p:nvGrpSpPr>
      <p:grpSpPr>
        <a:xfrm>
          <a:off x="0" y="0"/>
          <a:ext cx="0" cy="0"/>
          <a:chOff x="0" y="0"/>
          <a:chExt cx="0" cy="0"/>
        </a:xfrm>
      </p:grpSpPr>
      <p:pic>
        <p:nvPicPr>
          <p:cNvPr id="4" name="Picture 3" descr="A picture containing monitor, mirror&#10;&#10;Description automatically generated">
            <a:extLst>
              <a:ext uri="{FF2B5EF4-FFF2-40B4-BE49-F238E27FC236}">
                <a16:creationId xmlns:a16="http://schemas.microsoft.com/office/drawing/2014/main" id="{EC163BC8-A8F4-D347-A20E-FC5D0ACD40B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16326" y="718635"/>
            <a:ext cx="2731617" cy="5357957"/>
          </a:xfrm>
          <a:prstGeom prst="rect">
            <a:avLst/>
          </a:prstGeom>
        </p:spPr>
      </p:pic>
      <p:sp>
        <p:nvSpPr>
          <p:cNvPr id="6" name="Text Placeholder 2">
            <a:extLst>
              <a:ext uri="{FF2B5EF4-FFF2-40B4-BE49-F238E27FC236}">
                <a16:creationId xmlns:a16="http://schemas.microsoft.com/office/drawing/2014/main" id="{24AE4EA7-685C-6645-97A0-E3CF612D754E}"/>
              </a:ext>
            </a:extLst>
          </p:cNvPr>
          <p:cNvSpPr>
            <a:spLocks noGrp="1"/>
          </p:cNvSpPr>
          <p:nvPr>
            <p:ph type="body" sz="quarter" idx="20" hasCustomPrompt="1"/>
          </p:nvPr>
        </p:nvSpPr>
        <p:spPr>
          <a:xfrm>
            <a:off x="915052" y="3085688"/>
            <a:ext cx="4639929" cy="2514600"/>
          </a:xfrm>
        </p:spPr>
        <p:txBody>
          <a:bodyPr>
            <a:noAutofit/>
          </a:bodyPr>
          <a:lstStyle>
            <a:lvl1pPr marL="0" indent="0">
              <a:lnSpc>
                <a:spcPct val="110000"/>
              </a:lnSpc>
              <a:buFontTx/>
              <a:buNone/>
              <a:defRPr sz="1400" b="0" i="0">
                <a:solidFill>
                  <a:schemeClr val="tx1">
                    <a:alpha val="90000"/>
                  </a:schemeClr>
                </a:solidFill>
              </a:defRPr>
            </a:lvl1pPr>
            <a:lvl2pPr>
              <a:defRPr sz="1436"/>
            </a:lvl2pPr>
            <a:lvl3pPr>
              <a:defRPr sz="1436"/>
            </a:lvl3pPr>
            <a:lvl4pPr>
              <a:defRPr sz="1436"/>
            </a:lvl4pPr>
            <a:lvl5pPr>
              <a:defRPr sz="1436"/>
            </a:lvl5pPr>
          </a:lstStyle>
          <a:p>
            <a:pPr lvl="0"/>
            <a:r>
              <a:rPr lang="en-US"/>
              <a:t>Donec id </a:t>
            </a:r>
            <a:r>
              <a:rPr lang="en-US" err="1"/>
              <a:t>elit</a:t>
            </a:r>
            <a:r>
              <a:rPr lang="en-US"/>
              <a:t> non mi porta gravida at </a:t>
            </a:r>
            <a:r>
              <a:rPr lang="en-US" err="1"/>
              <a:t>eget</a:t>
            </a:r>
            <a:r>
              <a:rPr lang="en-US"/>
              <a:t> </a:t>
            </a:r>
            <a:r>
              <a:rPr lang="en-US" err="1"/>
              <a:t>metus</a:t>
            </a:r>
            <a:r>
              <a:rPr lang="en-US"/>
              <a:t>. Maecenas sed diam </a:t>
            </a:r>
            <a:r>
              <a:rPr lang="en-US" err="1"/>
              <a:t>eget</a:t>
            </a:r>
            <a:r>
              <a:rPr lang="en-US"/>
              <a:t> </a:t>
            </a:r>
            <a:r>
              <a:rPr lang="en-US" err="1"/>
              <a:t>risus</a:t>
            </a:r>
            <a:r>
              <a:rPr lang="en-US"/>
              <a:t> </a:t>
            </a:r>
            <a:r>
              <a:rPr lang="en-US" err="1"/>
              <a:t>varius</a:t>
            </a:r>
            <a:r>
              <a:rPr lang="en-US"/>
              <a:t> </a:t>
            </a:r>
            <a:r>
              <a:rPr lang="en-US" err="1"/>
              <a:t>blandit</a:t>
            </a:r>
            <a:r>
              <a:rPr lang="en-US"/>
              <a:t> sit </a:t>
            </a:r>
            <a:r>
              <a:rPr lang="en-US" err="1"/>
              <a:t>amet</a:t>
            </a:r>
            <a:r>
              <a:rPr lang="en-US"/>
              <a:t> non magna. Sed </a:t>
            </a:r>
            <a:r>
              <a:rPr lang="en-US" err="1"/>
              <a:t>posuere</a:t>
            </a:r>
            <a:r>
              <a:rPr lang="en-US"/>
              <a:t> </a:t>
            </a:r>
            <a:r>
              <a:rPr lang="en-US" err="1"/>
              <a:t>consectetur</a:t>
            </a:r>
            <a:r>
              <a:rPr lang="en-US"/>
              <a:t> </a:t>
            </a:r>
            <a:r>
              <a:rPr lang="en-US" err="1"/>
              <a:t>est</a:t>
            </a:r>
            <a:r>
              <a:rPr lang="en-US"/>
              <a:t> at </a:t>
            </a:r>
            <a:r>
              <a:rPr lang="en-US" err="1"/>
              <a:t>lobortis</a:t>
            </a:r>
            <a:r>
              <a:rPr lang="en-US"/>
              <a:t>. </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vitae </a:t>
            </a:r>
            <a:r>
              <a:rPr lang="en-US" err="1"/>
              <a:t>elit</a:t>
            </a:r>
            <a:r>
              <a:rPr lang="en-US"/>
              <a:t> libero, a pharetra </a:t>
            </a:r>
            <a:r>
              <a:rPr lang="en-US" err="1"/>
              <a:t>augue</a:t>
            </a:r>
            <a:r>
              <a:rPr lang="en-US"/>
              <a:t>. Maecenas </a:t>
            </a:r>
            <a:r>
              <a:rPr lang="en-US" err="1"/>
              <a:t>faucibus</a:t>
            </a:r>
            <a:r>
              <a:rPr lang="en-US"/>
              <a:t> </a:t>
            </a:r>
            <a:r>
              <a:rPr lang="en-US" err="1"/>
              <a:t>mollis</a:t>
            </a:r>
            <a:r>
              <a:rPr lang="en-US"/>
              <a:t> </a:t>
            </a:r>
            <a:r>
              <a:rPr lang="en-US" err="1"/>
              <a:t>interdum</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a:t>
            </a:r>
          </a:p>
        </p:txBody>
      </p:sp>
      <p:sp>
        <p:nvSpPr>
          <p:cNvPr id="8" name="Title 1">
            <a:extLst>
              <a:ext uri="{FF2B5EF4-FFF2-40B4-BE49-F238E27FC236}">
                <a16:creationId xmlns:a16="http://schemas.microsoft.com/office/drawing/2014/main" id="{2B90571E-7850-584B-B6CF-FCD4B8350E62}"/>
              </a:ext>
            </a:extLst>
          </p:cNvPr>
          <p:cNvSpPr>
            <a:spLocks noGrp="1"/>
          </p:cNvSpPr>
          <p:nvPr>
            <p:ph type="title" hasCustomPrompt="1"/>
          </p:nvPr>
        </p:nvSpPr>
        <p:spPr>
          <a:xfrm>
            <a:off x="915051" y="772611"/>
            <a:ext cx="4639928" cy="1073884"/>
          </a:xfrm>
          <a:noFill/>
        </p:spPr>
        <p:txBody>
          <a:bodyPr vert="horz" wrap="square" lIns="0" tIns="0" rIns="0" bIns="0" rtlCol="0" anchor="b" anchorCtr="0">
            <a:noAutofit/>
          </a:bodyPr>
          <a:lstStyle>
            <a:lvl1pPr marL="0" indent="0">
              <a:lnSpc>
                <a:spcPct val="80000"/>
              </a:lnSpc>
              <a:spcBef>
                <a:spcPts val="0"/>
              </a:spcBef>
              <a:buFont typeface="Arial" pitchFamily="34" charset="0"/>
              <a:buNone/>
              <a:defRPr lang="en-US" sz="4000" b="1" i="0">
                <a:ea typeface="Roboto" panose="02000000000000000000" pitchFamily="2" charset="0"/>
              </a:defRPr>
            </a:lvl1pPr>
          </a:lstStyle>
          <a:p>
            <a:pPr marL="0" lvl="0" indent="0">
              <a:spcBef>
                <a:spcPts val="0"/>
              </a:spcBef>
              <a:buFont typeface="Arial" pitchFamily="34" charset="0"/>
              <a:buNone/>
            </a:pPr>
            <a:r>
              <a:rPr lang="en-US"/>
              <a:t>Title</a:t>
            </a:r>
          </a:p>
        </p:txBody>
      </p:sp>
      <p:sp>
        <p:nvSpPr>
          <p:cNvPr id="10" name="Text Placeholder 2">
            <a:extLst>
              <a:ext uri="{FF2B5EF4-FFF2-40B4-BE49-F238E27FC236}">
                <a16:creationId xmlns:a16="http://schemas.microsoft.com/office/drawing/2014/main" id="{FB2C18DB-E0C0-9E40-9ED6-7F7B439936B7}"/>
              </a:ext>
            </a:extLst>
          </p:cNvPr>
          <p:cNvSpPr>
            <a:spLocks noGrp="1"/>
          </p:cNvSpPr>
          <p:nvPr>
            <p:ph type="body" sz="quarter" idx="21" hasCustomPrompt="1"/>
          </p:nvPr>
        </p:nvSpPr>
        <p:spPr>
          <a:xfrm>
            <a:off x="915052" y="1983768"/>
            <a:ext cx="4639929" cy="403688"/>
          </a:xfrm>
        </p:spPr>
        <p:txBody>
          <a:bodyPr lIns="0" anchor="ctr">
            <a:normAutofit/>
          </a:bodyPr>
          <a:lstStyle>
            <a:lvl1pPr marL="0" indent="0">
              <a:buFontTx/>
              <a:buNone/>
              <a:defRPr sz="1800" b="0" i="1">
                <a:solidFill>
                  <a:schemeClr val="tx2">
                    <a:alpha val="90000"/>
                  </a:schemeClr>
                </a:solidFill>
                <a:latin typeface="Cambria" panose="02040503050406030204" pitchFamily="18" charset="0"/>
              </a:defRPr>
            </a:lvl1pPr>
            <a:lvl2pPr>
              <a:defRPr sz="1436"/>
            </a:lvl2pPr>
            <a:lvl3pPr>
              <a:defRPr sz="1436"/>
            </a:lvl3pPr>
            <a:lvl4pPr>
              <a:defRPr sz="1436"/>
            </a:lvl4pPr>
            <a:lvl5pPr>
              <a:defRPr sz="1436"/>
            </a:lvl5pPr>
          </a:lstStyle>
          <a:p>
            <a:pPr lvl="0"/>
            <a:r>
              <a:rPr lang="en-US"/>
              <a:t>Lead sentence if needed 18pt font</a:t>
            </a:r>
          </a:p>
        </p:txBody>
      </p:sp>
      <p:cxnSp>
        <p:nvCxnSpPr>
          <p:cNvPr id="9" name="Straight Connector 8">
            <a:extLst>
              <a:ext uri="{FF2B5EF4-FFF2-40B4-BE49-F238E27FC236}">
                <a16:creationId xmlns:a16="http://schemas.microsoft.com/office/drawing/2014/main" id="{668D61E5-47C1-B343-8076-B0A6684DB5A9}"/>
              </a:ext>
            </a:extLst>
          </p:cNvPr>
          <p:cNvCxnSpPr>
            <a:cxnSpLocks/>
          </p:cNvCxnSpPr>
          <p:nvPr userDrawn="1"/>
        </p:nvCxnSpPr>
        <p:spPr>
          <a:xfrm>
            <a:off x="915051" y="2715970"/>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pic>
        <p:nvPicPr>
          <p:cNvPr id="14" name="Graphic 13">
            <a:extLst>
              <a:ext uri="{FF2B5EF4-FFF2-40B4-BE49-F238E27FC236}">
                <a16:creationId xmlns:a16="http://schemas.microsoft.com/office/drawing/2014/main" id="{C3A194C3-B354-884A-90F8-471BB413B6E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53245" y="258793"/>
            <a:ext cx="1561196" cy="216854"/>
          </a:xfrm>
          <a:prstGeom prst="rect">
            <a:avLst/>
          </a:prstGeom>
        </p:spPr>
      </p:pic>
      <p:sp>
        <p:nvSpPr>
          <p:cNvPr id="16" name="Picture Placeholder 2">
            <a:extLst>
              <a:ext uri="{FF2B5EF4-FFF2-40B4-BE49-F238E27FC236}">
                <a16:creationId xmlns:a16="http://schemas.microsoft.com/office/drawing/2014/main" id="{D94A2464-988D-7242-AB72-943B49F5C68B}"/>
              </a:ext>
            </a:extLst>
          </p:cNvPr>
          <p:cNvSpPr>
            <a:spLocks noGrp="1" noChangeAspect="1"/>
          </p:cNvSpPr>
          <p:nvPr>
            <p:ph type="pic" idx="1"/>
          </p:nvPr>
        </p:nvSpPr>
        <p:spPr>
          <a:xfrm>
            <a:off x="7664535" y="1280437"/>
            <a:ext cx="2224302" cy="4198043"/>
          </a:xfrm>
          <a:solidFill>
            <a:schemeClr val="bg1">
              <a:lumMod val="95000"/>
            </a:schemeClr>
          </a:solidFill>
        </p:spPr>
        <p:txBody>
          <a:bodyPr anchor="t"/>
          <a:lstStyle>
            <a:lvl1pPr marL="0" indent="0" algn="ctr">
              <a:buNone/>
              <a:defRPr sz="3200">
                <a:solidFill>
                  <a:schemeClr val="bg1">
                    <a:lumMod val="75000"/>
                  </a:schemeClr>
                </a:solidFill>
              </a:defRPr>
            </a:lvl1pPr>
            <a:lvl2pPr marL="457099" indent="0">
              <a:buNone/>
              <a:defRPr sz="2799"/>
            </a:lvl2pPr>
            <a:lvl3pPr marL="914196" indent="0">
              <a:buNone/>
              <a:defRPr sz="2400"/>
            </a:lvl3pPr>
            <a:lvl4pPr marL="1371294" indent="0">
              <a:buNone/>
              <a:defRPr sz="2000"/>
            </a:lvl4pPr>
            <a:lvl5pPr marL="1828393" indent="0">
              <a:buNone/>
              <a:defRPr sz="2000"/>
            </a:lvl5pPr>
            <a:lvl6pPr marL="2285490" indent="0">
              <a:buNone/>
              <a:defRPr sz="2000"/>
            </a:lvl6pPr>
            <a:lvl7pPr marL="2742587" indent="0">
              <a:buNone/>
              <a:defRPr sz="2000"/>
            </a:lvl7pPr>
            <a:lvl8pPr marL="3199687" indent="0">
              <a:buNone/>
              <a:defRPr sz="2000"/>
            </a:lvl8pPr>
            <a:lvl9pPr marL="3656783" indent="0">
              <a:buNone/>
              <a:defRPr sz="2000"/>
            </a:lvl9pPr>
          </a:lstStyle>
          <a:p>
            <a:r>
              <a:rPr lang="en-US" dirty="0"/>
              <a:t>Click icon to add picture</a:t>
            </a:r>
          </a:p>
        </p:txBody>
      </p:sp>
      <p:sp>
        <p:nvSpPr>
          <p:cNvPr id="30" name="Slide Number Placeholder 2">
            <a:extLst>
              <a:ext uri="{FF2B5EF4-FFF2-40B4-BE49-F238E27FC236}">
                <a16:creationId xmlns:a16="http://schemas.microsoft.com/office/drawing/2014/main" id="{6162D243-1C30-5643-AA7C-999D8B33FA16}"/>
              </a:ext>
            </a:extLst>
          </p:cNvPr>
          <p:cNvSpPr>
            <a:spLocks noGrp="1"/>
          </p:cNvSpPr>
          <p:nvPr>
            <p:ph type="sldNum" sz="quarter" idx="10"/>
          </p:nvPr>
        </p:nvSpPr>
        <p:spPr>
          <a:xfrm>
            <a:off x="11707151" y="6354240"/>
            <a:ext cx="399651" cy="312098"/>
          </a:xfrm>
        </p:spPr>
        <p:txBody>
          <a:bodyPr/>
          <a:lstStyle/>
          <a:p>
            <a:fld id="{234755BD-B4AC-9044-BCE4-27904766F8BB}" type="slidenum">
              <a:rPr lang="en-US" smtClean="0"/>
              <a:pPr/>
              <a:t>‹#›</a:t>
            </a:fld>
            <a:endParaRPr lang="en-US" dirty="0"/>
          </a:p>
        </p:txBody>
      </p:sp>
    </p:spTree>
    <p:extLst>
      <p:ext uri="{BB962C8B-B14F-4D97-AF65-F5344CB8AC3E}">
        <p14:creationId xmlns:p14="http://schemas.microsoft.com/office/powerpoint/2010/main" val="6473918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Mobile Screen and Text">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24AE4EA7-685C-6645-97A0-E3CF612D754E}"/>
              </a:ext>
            </a:extLst>
          </p:cNvPr>
          <p:cNvSpPr>
            <a:spLocks noGrp="1"/>
          </p:cNvSpPr>
          <p:nvPr>
            <p:ph type="body" sz="quarter" idx="20" hasCustomPrompt="1"/>
          </p:nvPr>
        </p:nvSpPr>
        <p:spPr>
          <a:xfrm>
            <a:off x="915052" y="3085688"/>
            <a:ext cx="4639929" cy="2514600"/>
          </a:xfrm>
        </p:spPr>
        <p:txBody>
          <a:bodyPr>
            <a:noAutofit/>
          </a:bodyPr>
          <a:lstStyle>
            <a:lvl1pPr marL="0" indent="0">
              <a:lnSpc>
                <a:spcPct val="110000"/>
              </a:lnSpc>
              <a:buFontTx/>
              <a:buNone/>
              <a:defRPr sz="1400" b="0" i="0">
                <a:solidFill>
                  <a:schemeClr val="tx1">
                    <a:alpha val="90000"/>
                  </a:schemeClr>
                </a:solidFill>
              </a:defRPr>
            </a:lvl1pPr>
            <a:lvl2pPr>
              <a:defRPr sz="1436"/>
            </a:lvl2pPr>
            <a:lvl3pPr>
              <a:defRPr sz="1436"/>
            </a:lvl3pPr>
            <a:lvl4pPr>
              <a:defRPr sz="1436"/>
            </a:lvl4pPr>
            <a:lvl5pPr>
              <a:defRPr sz="1436"/>
            </a:lvl5pPr>
          </a:lstStyle>
          <a:p>
            <a:pPr lvl="0"/>
            <a:r>
              <a:rPr lang="en-US"/>
              <a:t>Donec id </a:t>
            </a:r>
            <a:r>
              <a:rPr lang="en-US" err="1"/>
              <a:t>elit</a:t>
            </a:r>
            <a:r>
              <a:rPr lang="en-US"/>
              <a:t> non mi porta gravida at </a:t>
            </a:r>
            <a:r>
              <a:rPr lang="en-US" err="1"/>
              <a:t>eget</a:t>
            </a:r>
            <a:r>
              <a:rPr lang="en-US"/>
              <a:t> </a:t>
            </a:r>
            <a:r>
              <a:rPr lang="en-US" err="1"/>
              <a:t>metus</a:t>
            </a:r>
            <a:r>
              <a:rPr lang="en-US"/>
              <a:t>. Maecenas sed diam </a:t>
            </a:r>
            <a:r>
              <a:rPr lang="en-US" err="1"/>
              <a:t>eget</a:t>
            </a:r>
            <a:r>
              <a:rPr lang="en-US"/>
              <a:t> </a:t>
            </a:r>
            <a:r>
              <a:rPr lang="en-US" err="1"/>
              <a:t>risus</a:t>
            </a:r>
            <a:r>
              <a:rPr lang="en-US"/>
              <a:t> </a:t>
            </a:r>
            <a:r>
              <a:rPr lang="en-US" err="1"/>
              <a:t>varius</a:t>
            </a:r>
            <a:r>
              <a:rPr lang="en-US"/>
              <a:t> </a:t>
            </a:r>
            <a:r>
              <a:rPr lang="en-US" err="1"/>
              <a:t>blandit</a:t>
            </a:r>
            <a:r>
              <a:rPr lang="en-US"/>
              <a:t> sit </a:t>
            </a:r>
            <a:r>
              <a:rPr lang="en-US" err="1"/>
              <a:t>amet</a:t>
            </a:r>
            <a:r>
              <a:rPr lang="en-US"/>
              <a:t> non magna. Sed </a:t>
            </a:r>
            <a:r>
              <a:rPr lang="en-US" err="1"/>
              <a:t>posuere</a:t>
            </a:r>
            <a:r>
              <a:rPr lang="en-US"/>
              <a:t> </a:t>
            </a:r>
            <a:r>
              <a:rPr lang="en-US" err="1"/>
              <a:t>consectetur</a:t>
            </a:r>
            <a:r>
              <a:rPr lang="en-US"/>
              <a:t> </a:t>
            </a:r>
            <a:r>
              <a:rPr lang="en-US" err="1"/>
              <a:t>est</a:t>
            </a:r>
            <a:r>
              <a:rPr lang="en-US"/>
              <a:t> at </a:t>
            </a:r>
            <a:r>
              <a:rPr lang="en-US" err="1"/>
              <a:t>lobortis</a:t>
            </a:r>
            <a:r>
              <a:rPr lang="en-US"/>
              <a:t>. </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vitae </a:t>
            </a:r>
            <a:r>
              <a:rPr lang="en-US" err="1"/>
              <a:t>elit</a:t>
            </a:r>
            <a:r>
              <a:rPr lang="en-US"/>
              <a:t> libero, a pharetra </a:t>
            </a:r>
            <a:r>
              <a:rPr lang="en-US" err="1"/>
              <a:t>augue</a:t>
            </a:r>
            <a:r>
              <a:rPr lang="en-US"/>
              <a:t>. Maecenas </a:t>
            </a:r>
            <a:r>
              <a:rPr lang="en-US" err="1"/>
              <a:t>faucibus</a:t>
            </a:r>
            <a:r>
              <a:rPr lang="en-US"/>
              <a:t> </a:t>
            </a:r>
            <a:r>
              <a:rPr lang="en-US" err="1"/>
              <a:t>mollis</a:t>
            </a:r>
            <a:r>
              <a:rPr lang="en-US"/>
              <a:t> </a:t>
            </a:r>
            <a:r>
              <a:rPr lang="en-US" err="1"/>
              <a:t>interdum</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a:t>
            </a:r>
          </a:p>
        </p:txBody>
      </p:sp>
      <p:sp>
        <p:nvSpPr>
          <p:cNvPr id="8" name="Title 1">
            <a:extLst>
              <a:ext uri="{FF2B5EF4-FFF2-40B4-BE49-F238E27FC236}">
                <a16:creationId xmlns:a16="http://schemas.microsoft.com/office/drawing/2014/main" id="{2B90571E-7850-584B-B6CF-FCD4B8350E62}"/>
              </a:ext>
            </a:extLst>
          </p:cNvPr>
          <p:cNvSpPr>
            <a:spLocks noGrp="1"/>
          </p:cNvSpPr>
          <p:nvPr>
            <p:ph type="title" hasCustomPrompt="1"/>
          </p:nvPr>
        </p:nvSpPr>
        <p:spPr>
          <a:xfrm>
            <a:off x="915051" y="772611"/>
            <a:ext cx="4639928" cy="1073884"/>
          </a:xfrm>
          <a:noFill/>
        </p:spPr>
        <p:txBody>
          <a:bodyPr vert="horz" wrap="square" lIns="0" tIns="0" rIns="0" bIns="0" rtlCol="0" anchor="b" anchorCtr="0">
            <a:noAutofit/>
          </a:bodyPr>
          <a:lstStyle>
            <a:lvl1pPr marL="0" indent="0">
              <a:lnSpc>
                <a:spcPct val="80000"/>
              </a:lnSpc>
              <a:spcBef>
                <a:spcPts val="0"/>
              </a:spcBef>
              <a:buFont typeface="Arial" pitchFamily="34" charset="0"/>
              <a:buNone/>
              <a:defRPr lang="en-US" sz="4000" b="1" i="0">
                <a:ea typeface="Roboto" panose="02000000000000000000" pitchFamily="2" charset="0"/>
              </a:defRPr>
            </a:lvl1pPr>
          </a:lstStyle>
          <a:p>
            <a:pPr marL="0" lvl="0" indent="0">
              <a:spcBef>
                <a:spcPts val="0"/>
              </a:spcBef>
              <a:buFont typeface="Arial" pitchFamily="34" charset="0"/>
              <a:buNone/>
            </a:pPr>
            <a:r>
              <a:rPr lang="en-US"/>
              <a:t>Title</a:t>
            </a:r>
          </a:p>
        </p:txBody>
      </p:sp>
      <p:sp>
        <p:nvSpPr>
          <p:cNvPr id="10" name="Text Placeholder 2">
            <a:extLst>
              <a:ext uri="{FF2B5EF4-FFF2-40B4-BE49-F238E27FC236}">
                <a16:creationId xmlns:a16="http://schemas.microsoft.com/office/drawing/2014/main" id="{FB2C18DB-E0C0-9E40-9ED6-7F7B439936B7}"/>
              </a:ext>
            </a:extLst>
          </p:cNvPr>
          <p:cNvSpPr>
            <a:spLocks noGrp="1"/>
          </p:cNvSpPr>
          <p:nvPr>
            <p:ph type="body" sz="quarter" idx="21" hasCustomPrompt="1"/>
          </p:nvPr>
        </p:nvSpPr>
        <p:spPr>
          <a:xfrm>
            <a:off x="915052" y="1983768"/>
            <a:ext cx="4639929" cy="403688"/>
          </a:xfrm>
        </p:spPr>
        <p:txBody>
          <a:bodyPr lIns="0" anchor="ctr">
            <a:normAutofit/>
          </a:bodyPr>
          <a:lstStyle>
            <a:lvl1pPr marL="0" indent="0">
              <a:buFontTx/>
              <a:buNone/>
              <a:defRPr sz="1800" b="0" i="1">
                <a:solidFill>
                  <a:schemeClr val="tx2">
                    <a:alpha val="90000"/>
                  </a:schemeClr>
                </a:solidFill>
                <a:latin typeface="Cambria" panose="02040503050406030204" pitchFamily="18" charset="0"/>
              </a:defRPr>
            </a:lvl1pPr>
            <a:lvl2pPr>
              <a:defRPr sz="1436"/>
            </a:lvl2pPr>
            <a:lvl3pPr>
              <a:defRPr sz="1436"/>
            </a:lvl3pPr>
            <a:lvl4pPr>
              <a:defRPr sz="1436"/>
            </a:lvl4pPr>
            <a:lvl5pPr>
              <a:defRPr sz="1436"/>
            </a:lvl5pPr>
          </a:lstStyle>
          <a:p>
            <a:pPr lvl="0"/>
            <a:r>
              <a:rPr lang="en-US"/>
              <a:t>Lead sentence if needed 18pt font</a:t>
            </a:r>
          </a:p>
        </p:txBody>
      </p:sp>
      <p:cxnSp>
        <p:nvCxnSpPr>
          <p:cNvPr id="9" name="Straight Connector 8">
            <a:extLst>
              <a:ext uri="{FF2B5EF4-FFF2-40B4-BE49-F238E27FC236}">
                <a16:creationId xmlns:a16="http://schemas.microsoft.com/office/drawing/2014/main" id="{668D61E5-47C1-B343-8076-B0A6684DB5A9}"/>
              </a:ext>
            </a:extLst>
          </p:cNvPr>
          <p:cNvCxnSpPr>
            <a:cxnSpLocks/>
          </p:cNvCxnSpPr>
          <p:nvPr userDrawn="1"/>
        </p:nvCxnSpPr>
        <p:spPr>
          <a:xfrm>
            <a:off x="915051" y="2715970"/>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pic>
        <p:nvPicPr>
          <p:cNvPr id="14" name="Graphic 13">
            <a:extLst>
              <a:ext uri="{FF2B5EF4-FFF2-40B4-BE49-F238E27FC236}">
                <a16:creationId xmlns:a16="http://schemas.microsoft.com/office/drawing/2014/main" id="{C3A194C3-B354-884A-90F8-471BB413B6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45" y="258793"/>
            <a:ext cx="1561196" cy="216854"/>
          </a:xfrm>
          <a:prstGeom prst="rect">
            <a:avLst/>
          </a:prstGeom>
        </p:spPr>
      </p:pic>
      <p:sp>
        <p:nvSpPr>
          <p:cNvPr id="30" name="Slide Number Placeholder 2">
            <a:extLst>
              <a:ext uri="{FF2B5EF4-FFF2-40B4-BE49-F238E27FC236}">
                <a16:creationId xmlns:a16="http://schemas.microsoft.com/office/drawing/2014/main" id="{6162D243-1C30-5643-AA7C-999D8B33FA16}"/>
              </a:ext>
            </a:extLst>
          </p:cNvPr>
          <p:cNvSpPr>
            <a:spLocks noGrp="1"/>
          </p:cNvSpPr>
          <p:nvPr>
            <p:ph type="sldNum" sz="quarter" idx="10"/>
          </p:nvPr>
        </p:nvSpPr>
        <p:spPr>
          <a:xfrm>
            <a:off x="11707151" y="6354240"/>
            <a:ext cx="399651" cy="312098"/>
          </a:xfrm>
        </p:spPr>
        <p:txBody>
          <a:bodyPr/>
          <a:lstStyle/>
          <a:p>
            <a:fld id="{234755BD-B4AC-9044-BCE4-27904766F8BB}" type="slidenum">
              <a:rPr lang="en-US" smtClean="0"/>
              <a:pPr/>
              <a:t>‹#›</a:t>
            </a:fld>
            <a:endParaRPr lang="en-US" dirty="0"/>
          </a:p>
        </p:txBody>
      </p:sp>
      <p:pic>
        <p:nvPicPr>
          <p:cNvPr id="11" name="Picture 10">
            <a:extLst>
              <a:ext uri="{FF2B5EF4-FFF2-40B4-BE49-F238E27FC236}">
                <a16:creationId xmlns:a16="http://schemas.microsoft.com/office/drawing/2014/main" id="{6553320F-B869-314E-8B21-5E90267A8D6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373753" y="1135759"/>
            <a:ext cx="8756714" cy="4925652"/>
          </a:xfrm>
          <a:prstGeom prst="rect">
            <a:avLst/>
          </a:prstGeom>
        </p:spPr>
      </p:pic>
      <p:sp>
        <p:nvSpPr>
          <p:cNvPr id="12" name="Picture Placeholder 2">
            <a:extLst>
              <a:ext uri="{FF2B5EF4-FFF2-40B4-BE49-F238E27FC236}">
                <a16:creationId xmlns:a16="http://schemas.microsoft.com/office/drawing/2014/main" id="{DED2555A-F6CB-0743-9F03-1E0DCE4D1E10}"/>
              </a:ext>
            </a:extLst>
          </p:cNvPr>
          <p:cNvSpPr>
            <a:spLocks noGrp="1" noChangeAspect="1"/>
          </p:cNvSpPr>
          <p:nvPr>
            <p:ph type="pic" idx="1"/>
          </p:nvPr>
        </p:nvSpPr>
        <p:spPr>
          <a:xfrm>
            <a:off x="6248828" y="1582615"/>
            <a:ext cx="4980547" cy="2795954"/>
          </a:xfrm>
          <a:solidFill>
            <a:schemeClr val="bg1">
              <a:lumMod val="95000"/>
            </a:schemeClr>
          </a:solidFill>
        </p:spPr>
        <p:txBody>
          <a:bodyPr anchor="t"/>
          <a:lstStyle>
            <a:lvl1pPr marL="0" indent="0" algn="ctr">
              <a:buNone/>
              <a:defRPr sz="3200">
                <a:solidFill>
                  <a:schemeClr val="bg1">
                    <a:lumMod val="75000"/>
                  </a:schemeClr>
                </a:solidFill>
              </a:defRPr>
            </a:lvl1pPr>
            <a:lvl2pPr marL="457099" indent="0">
              <a:buNone/>
              <a:defRPr sz="2799"/>
            </a:lvl2pPr>
            <a:lvl3pPr marL="914196" indent="0">
              <a:buNone/>
              <a:defRPr sz="2400"/>
            </a:lvl3pPr>
            <a:lvl4pPr marL="1371294" indent="0">
              <a:buNone/>
              <a:defRPr sz="2000"/>
            </a:lvl4pPr>
            <a:lvl5pPr marL="1828393" indent="0">
              <a:buNone/>
              <a:defRPr sz="2000"/>
            </a:lvl5pPr>
            <a:lvl6pPr marL="2285490" indent="0">
              <a:buNone/>
              <a:defRPr sz="2000"/>
            </a:lvl6pPr>
            <a:lvl7pPr marL="2742587" indent="0">
              <a:buNone/>
              <a:defRPr sz="2000"/>
            </a:lvl7pPr>
            <a:lvl8pPr marL="3199687" indent="0">
              <a:buNone/>
              <a:defRPr sz="2000"/>
            </a:lvl8pPr>
            <a:lvl9pPr marL="3656783" indent="0">
              <a:buNone/>
              <a:defRPr sz="2000"/>
            </a:lvl9pPr>
          </a:lstStyle>
          <a:p>
            <a:r>
              <a:rPr lang="en-US" dirty="0"/>
              <a:t>Click icon to add picture</a:t>
            </a:r>
          </a:p>
        </p:txBody>
      </p:sp>
    </p:spTree>
    <p:extLst>
      <p:ext uri="{BB962C8B-B14F-4D97-AF65-F5344CB8AC3E}">
        <p14:creationId xmlns:p14="http://schemas.microsoft.com/office/powerpoint/2010/main" val="15743068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6 Cards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F7055E9-8404-42FC-A1A5-9B014C717E7B}"/>
              </a:ext>
            </a:extLst>
          </p:cNvPr>
          <p:cNvSpPr/>
          <p:nvPr userDrawn="1"/>
        </p:nvSpPr>
        <p:spPr>
          <a:xfrm>
            <a:off x="6094943" y="0"/>
            <a:ext cx="3047999"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14" name="Rectangle 13">
            <a:extLst>
              <a:ext uri="{FF2B5EF4-FFF2-40B4-BE49-F238E27FC236}">
                <a16:creationId xmlns:a16="http://schemas.microsoft.com/office/drawing/2014/main" id="{24A9F13D-35D6-4879-BA50-7F74B3257597}"/>
              </a:ext>
            </a:extLst>
          </p:cNvPr>
          <p:cNvSpPr/>
          <p:nvPr userDrawn="1"/>
        </p:nvSpPr>
        <p:spPr>
          <a:xfrm>
            <a:off x="2" y="0"/>
            <a:ext cx="6095999"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19" name="Picture Placeholder 6">
            <a:extLst>
              <a:ext uri="{FF2B5EF4-FFF2-40B4-BE49-F238E27FC236}">
                <a16:creationId xmlns:a16="http://schemas.microsoft.com/office/drawing/2014/main" id="{D3471893-9E34-4B9F-BDD6-09E95B5D7FA1}"/>
              </a:ext>
            </a:extLst>
          </p:cNvPr>
          <p:cNvSpPr>
            <a:spLocks noGrp="1"/>
          </p:cNvSpPr>
          <p:nvPr>
            <p:ph type="pic" sz="quarter" idx="23" hasCustomPrompt="1"/>
          </p:nvPr>
        </p:nvSpPr>
        <p:spPr>
          <a:xfrm>
            <a:off x="9142941" y="0"/>
            <a:ext cx="3049060" cy="3429000"/>
          </a:xfrm>
          <a:prstGeom prst="rect">
            <a:avLst/>
          </a:prstGeom>
          <a:solidFill>
            <a:schemeClr val="bg1">
              <a:lumMod val="95000"/>
            </a:schemeClr>
          </a:solidFill>
        </p:spPr>
        <p:txBody>
          <a:bodyPr lIns="108000" tIns="108000" rIns="0"/>
          <a:lstStyle>
            <a:lvl1pPr marL="0" indent="0">
              <a:buNone/>
              <a:defRPr>
                <a:solidFill>
                  <a:schemeClr val="bg1">
                    <a:lumMod val="75000"/>
                  </a:schemeClr>
                </a:solidFill>
              </a:defRPr>
            </a:lvl1pPr>
          </a:lstStyle>
          <a:p>
            <a:r>
              <a:rPr lang="en-AU" dirty="0"/>
              <a:t>Insert picture here</a:t>
            </a:r>
          </a:p>
        </p:txBody>
      </p:sp>
      <p:sp>
        <p:nvSpPr>
          <p:cNvPr id="8" name="Rectangle 7">
            <a:extLst>
              <a:ext uri="{FF2B5EF4-FFF2-40B4-BE49-F238E27FC236}">
                <a16:creationId xmlns:a16="http://schemas.microsoft.com/office/drawing/2014/main" id="{0242F225-2828-4D1B-9136-21D1BCC6A2D7}"/>
              </a:ext>
            </a:extLst>
          </p:cNvPr>
          <p:cNvSpPr/>
          <p:nvPr userDrawn="1"/>
        </p:nvSpPr>
        <p:spPr>
          <a:xfrm>
            <a:off x="3048001" y="3429000"/>
            <a:ext cx="3047999" cy="3429000"/>
          </a:xfrm>
          <a:prstGeom prst="rect">
            <a:avLst/>
          </a:prstGeom>
          <a:solidFill>
            <a:srgbClr val="113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7" name="Picture Placeholder 6">
            <a:extLst>
              <a:ext uri="{FF2B5EF4-FFF2-40B4-BE49-F238E27FC236}">
                <a16:creationId xmlns:a16="http://schemas.microsoft.com/office/drawing/2014/main" id="{566B3302-79C9-47DD-926E-80E1C84AEE88}"/>
              </a:ext>
            </a:extLst>
          </p:cNvPr>
          <p:cNvSpPr>
            <a:spLocks noGrp="1"/>
          </p:cNvSpPr>
          <p:nvPr>
            <p:ph type="pic" sz="quarter" idx="12" hasCustomPrompt="1"/>
          </p:nvPr>
        </p:nvSpPr>
        <p:spPr>
          <a:xfrm>
            <a:off x="6096000" y="3429000"/>
            <a:ext cx="3046941" cy="3429000"/>
          </a:xfrm>
          <a:prstGeom prst="rect">
            <a:avLst/>
          </a:prstGeom>
          <a:solidFill>
            <a:schemeClr val="bg1">
              <a:lumMod val="95000"/>
            </a:schemeClr>
          </a:solidFill>
        </p:spPr>
        <p:txBody>
          <a:bodyPr lIns="108000" tIns="108000" rIns="0"/>
          <a:lstStyle>
            <a:lvl1pPr marL="0" indent="0">
              <a:buNone/>
              <a:defRPr>
                <a:solidFill>
                  <a:schemeClr val="bg1">
                    <a:lumMod val="75000"/>
                  </a:schemeClr>
                </a:solidFill>
              </a:defRPr>
            </a:lvl1pPr>
          </a:lstStyle>
          <a:p>
            <a:r>
              <a:rPr lang="en-AU" dirty="0"/>
              <a:t>Insert picture here</a:t>
            </a:r>
          </a:p>
        </p:txBody>
      </p:sp>
      <p:sp>
        <p:nvSpPr>
          <p:cNvPr id="12" name="Picture Placeholder 6">
            <a:extLst>
              <a:ext uri="{FF2B5EF4-FFF2-40B4-BE49-F238E27FC236}">
                <a16:creationId xmlns:a16="http://schemas.microsoft.com/office/drawing/2014/main" id="{63FC71F7-D512-4D99-888E-4EC31D291D65}"/>
              </a:ext>
            </a:extLst>
          </p:cNvPr>
          <p:cNvSpPr>
            <a:spLocks noGrp="1"/>
          </p:cNvSpPr>
          <p:nvPr>
            <p:ph type="pic" sz="quarter" idx="18" hasCustomPrompt="1"/>
          </p:nvPr>
        </p:nvSpPr>
        <p:spPr>
          <a:xfrm>
            <a:off x="2" y="3429000"/>
            <a:ext cx="3046943" cy="3429000"/>
          </a:xfrm>
          <a:prstGeom prst="rect">
            <a:avLst/>
          </a:prstGeom>
          <a:solidFill>
            <a:schemeClr val="bg1">
              <a:lumMod val="95000"/>
            </a:schemeClr>
          </a:solidFill>
        </p:spPr>
        <p:txBody>
          <a:bodyPr lIns="108000" tIns="108000" rIns="0"/>
          <a:lstStyle>
            <a:lvl1pPr marL="0" indent="0">
              <a:buNone/>
              <a:defRPr>
                <a:solidFill>
                  <a:schemeClr val="bg1">
                    <a:lumMod val="75000"/>
                  </a:schemeClr>
                </a:solidFill>
              </a:defRPr>
            </a:lvl1pPr>
          </a:lstStyle>
          <a:p>
            <a:r>
              <a:rPr lang="en-AU" dirty="0"/>
              <a:t>Insert picture here</a:t>
            </a:r>
          </a:p>
        </p:txBody>
      </p:sp>
      <p:sp>
        <p:nvSpPr>
          <p:cNvPr id="17" name="Rectangle 16">
            <a:extLst>
              <a:ext uri="{FF2B5EF4-FFF2-40B4-BE49-F238E27FC236}">
                <a16:creationId xmlns:a16="http://schemas.microsoft.com/office/drawing/2014/main" id="{B0576037-E950-4C59-A474-3775715A540C}"/>
              </a:ext>
            </a:extLst>
          </p:cNvPr>
          <p:cNvSpPr/>
          <p:nvPr userDrawn="1"/>
        </p:nvSpPr>
        <p:spPr>
          <a:xfrm>
            <a:off x="9142940" y="3429000"/>
            <a:ext cx="3051179"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26" name="Text Placeholder 41">
            <a:extLst>
              <a:ext uri="{FF2B5EF4-FFF2-40B4-BE49-F238E27FC236}">
                <a16:creationId xmlns:a16="http://schemas.microsoft.com/office/drawing/2014/main" id="{18F6428D-9F53-4F8B-9610-CBDB54298D1A}"/>
              </a:ext>
            </a:extLst>
          </p:cNvPr>
          <p:cNvSpPr>
            <a:spLocks noGrp="1"/>
          </p:cNvSpPr>
          <p:nvPr>
            <p:ph type="body" sz="quarter" idx="19" hasCustomPrompt="1"/>
          </p:nvPr>
        </p:nvSpPr>
        <p:spPr>
          <a:xfrm>
            <a:off x="6391386" y="652465"/>
            <a:ext cx="2257951" cy="1984057"/>
          </a:xfrm>
        </p:spPr>
        <p:txBody>
          <a:bodyPr>
            <a:noAutofit/>
          </a:bodyPr>
          <a:lstStyle>
            <a:lvl1pPr marL="0" indent="0">
              <a:lnSpc>
                <a:spcPct val="110000"/>
              </a:lnSpc>
              <a:spcAft>
                <a:spcPts val="2600"/>
              </a:spcAft>
              <a:buNone/>
              <a:defRPr sz="2050" b="1" i="0" cap="all" baseline="0">
                <a:solidFill>
                  <a:schemeClr val="bg1"/>
                </a:solidFill>
                <a:latin typeface="Arial Narrow" panose="020B0604020202020204" pitchFamily="34" charset="0"/>
                <a:cs typeface="Arial Narrow" panose="020B0604020202020204" pitchFamily="34" charset="0"/>
              </a:defRPr>
            </a:lvl1pPr>
            <a:lvl2pPr marL="457086" indent="0">
              <a:lnSpc>
                <a:spcPct val="110000"/>
              </a:lnSpc>
              <a:spcAft>
                <a:spcPts val="2600"/>
              </a:spcAft>
              <a:buNone/>
              <a:defRPr sz="1100">
                <a:solidFill>
                  <a:schemeClr val="bg1"/>
                </a:solidFill>
              </a:defRPr>
            </a:lvl2pPr>
          </a:lstStyle>
          <a:p>
            <a:pPr lvl="0"/>
            <a:r>
              <a:rPr lang="en-US"/>
              <a:t>Edit Master text styles</a:t>
            </a:r>
          </a:p>
        </p:txBody>
      </p:sp>
      <p:cxnSp>
        <p:nvCxnSpPr>
          <p:cNvPr id="16" name="Straight Connector 15">
            <a:extLst>
              <a:ext uri="{FF2B5EF4-FFF2-40B4-BE49-F238E27FC236}">
                <a16:creationId xmlns:a16="http://schemas.microsoft.com/office/drawing/2014/main" id="{A80679EE-4436-DE4C-B005-926D48917C23}"/>
              </a:ext>
            </a:extLst>
          </p:cNvPr>
          <p:cNvCxnSpPr>
            <a:cxnSpLocks/>
          </p:cNvCxnSpPr>
          <p:nvPr userDrawn="1"/>
        </p:nvCxnSpPr>
        <p:spPr>
          <a:xfrm>
            <a:off x="705326" y="1427267"/>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22" name="Title Placeholder 17">
            <a:extLst>
              <a:ext uri="{FF2B5EF4-FFF2-40B4-BE49-F238E27FC236}">
                <a16:creationId xmlns:a16="http://schemas.microsoft.com/office/drawing/2014/main" id="{83C6662A-3F02-684B-98A8-A552D610B4DF}"/>
              </a:ext>
            </a:extLst>
          </p:cNvPr>
          <p:cNvSpPr>
            <a:spLocks noGrp="1"/>
          </p:cNvSpPr>
          <p:nvPr>
            <p:ph type="title" hasCustomPrompt="1"/>
          </p:nvPr>
        </p:nvSpPr>
        <p:spPr>
          <a:xfrm>
            <a:off x="737410" y="517235"/>
            <a:ext cx="4620126" cy="798177"/>
          </a:xfrm>
          <a:prstGeom prst="rect">
            <a:avLst/>
          </a:prstGeom>
        </p:spPr>
        <p:txBody>
          <a:bodyPr vert="horz" lIns="0" tIns="45720" rIns="91440" bIns="45720" rtlCol="0" anchor="b" anchorCtr="0">
            <a:noAutofit/>
          </a:bodyPr>
          <a:lstStyle>
            <a:lvl1pPr>
              <a:defRPr>
                <a:solidFill>
                  <a:schemeClr val="tx1"/>
                </a:solidFill>
              </a:defRPr>
            </a:lvl1pPr>
          </a:lstStyle>
          <a:p>
            <a:r>
              <a:rPr lang="en-US"/>
              <a:t>title</a:t>
            </a:r>
          </a:p>
        </p:txBody>
      </p:sp>
      <p:sp>
        <p:nvSpPr>
          <p:cNvPr id="27" name="Text Placeholder 2">
            <a:extLst>
              <a:ext uri="{FF2B5EF4-FFF2-40B4-BE49-F238E27FC236}">
                <a16:creationId xmlns:a16="http://schemas.microsoft.com/office/drawing/2014/main" id="{8C4B592C-D781-D744-84AC-4EAF0AB63E0E}"/>
              </a:ext>
            </a:extLst>
          </p:cNvPr>
          <p:cNvSpPr>
            <a:spLocks noGrp="1"/>
          </p:cNvSpPr>
          <p:nvPr>
            <p:ph type="body" sz="quarter" idx="20" hasCustomPrompt="1"/>
          </p:nvPr>
        </p:nvSpPr>
        <p:spPr>
          <a:xfrm>
            <a:off x="737409" y="1910040"/>
            <a:ext cx="4620126" cy="1036356"/>
          </a:xfrm>
        </p:spPr>
        <p:txBody>
          <a:bodyPr>
            <a:noAutofit/>
          </a:bodyPr>
          <a:lstStyle>
            <a:lvl1pPr marL="0" indent="0">
              <a:lnSpc>
                <a:spcPct val="110000"/>
              </a:lnSpc>
              <a:buFontTx/>
              <a:buNone/>
              <a:defRPr sz="1400" b="0" i="0">
                <a:solidFill>
                  <a:schemeClr val="tx1">
                    <a:alpha val="90000"/>
                  </a:schemeClr>
                </a:solidFill>
              </a:defRPr>
            </a:lvl1pPr>
            <a:lvl2pPr>
              <a:defRPr sz="1436"/>
            </a:lvl2pPr>
            <a:lvl3pPr>
              <a:defRPr sz="1436"/>
            </a:lvl3pPr>
            <a:lvl4pPr>
              <a:defRPr sz="1436"/>
            </a:lvl4pPr>
            <a:lvl5pPr>
              <a:defRPr sz="1436"/>
            </a:lvl5pPr>
          </a:lstStyle>
          <a:p>
            <a:pPr lvl="0"/>
            <a:r>
              <a:rPr lang="en-US"/>
              <a:t>Donec id </a:t>
            </a:r>
            <a:r>
              <a:rPr lang="en-US" err="1"/>
              <a:t>elit</a:t>
            </a:r>
            <a:r>
              <a:rPr lang="en-US"/>
              <a:t> non mi porta gravida at </a:t>
            </a:r>
            <a:r>
              <a:rPr lang="en-US" err="1"/>
              <a:t>eget</a:t>
            </a:r>
            <a:r>
              <a:rPr lang="en-US"/>
              <a:t> </a:t>
            </a:r>
            <a:r>
              <a:rPr lang="en-US" err="1"/>
              <a:t>metus</a:t>
            </a:r>
            <a:r>
              <a:rPr lang="en-US"/>
              <a:t>. Maecenas sed diam </a:t>
            </a:r>
            <a:r>
              <a:rPr lang="en-US" err="1"/>
              <a:t>eget</a:t>
            </a:r>
            <a:r>
              <a:rPr lang="en-US"/>
              <a:t> </a:t>
            </a:r>
            <a:r>
              <a:rPr lang="en-US" err="1"/>
              <a:t>risus</a:t>
            </a:r>
            <a:r>
              <a:rPr lang="en-US"/>
              <a:t> </a:t>
            </a:r>
            <a:r>
              <a:rPr lang="en-US" err="1"/>
              <a:t>varius</a:t>
            </a:r>
            <a:r>
              <a:rPr lang="en-US"/>
              <a:t> </a:t>
            </a:r>
            <a:r>
              <a:rPr lang="en-US" err="1"/>
              <a:t>blandit</a:t>
            </a:r>
            <a:r>
              <a:rPr lang="en-US"/>
              <a:t> sit </a:t>
            </a:r>
            <a:r>
              <a:rPr lang="en-US" err="1"/>
              <a:t>amet</a:t>
            </a:r>
            <a:r>
              <a:rPr lang="en-US"/>
              <a:t> non magna. Sed </a:t>
            </a:r>
            <a:r>
              <a:rPr lang="en-US" err="1"/>
              <a:t>posuere</a:t>
            </a:r>
            <a:r>
              <a:rPr lang="en-US"/>
              <a:t> </a:t>
            </a:r>
            <a:r>
              <a:rPr lang="en-US" err="1"/>
              <a:t>consectetur</a:t>
            </a:r>
            <a:r>
              <a:rPr lang="en-US"/>
              <a:t> </a:t>
            </a:r>
            <a:r>
              <a:rPr lang="en-US" err="1"/>
              <a:t>est</a:t>
            </a:r>
            <a:r>
              <a:rPr lang="en-US"/>
              <a:t> at </a:t>
            </a:r>
            <a:r>
              <a:rPr lang="en-US" err="1"/>
              <a:t>lobortis</a:t>
            </a:r>
            <a:r>
              <a:rPr lang="en-US"/>
              <a:t>. </a:t>
            </a:r>
          </a:p>
        </p:txBody>
      </p:sp>
      <p:sp>
        <p:nvSpPr>
          <p:cNvPr id="28" name="Text Placeholder 41">
            <a:extLst>
              <a:ext uri="{FF2B5EF4-FFF2-40B4-BE49-F238E27FC236}">
                <a16:creationId xmlns:a16="http://schemas.microsoft.com/office/drawing/2014/main" id="{23AD23BA-B9BF-C441-8161-2A9EF58DDE3C}"/>
              </a:ext>
            </a:extLst>
          </p:cNvPr>
          <p:cNvSpPr>
            <a:spLocks noGrp="1"/>
          </p:cNvSpPr>
          <p:nvPr>
            <p:ph type="body" sz="quarter" idx="24" hasCustomPrompt="1"/>
          </p:nvPr>
        </p:nvSpPr>
        <p:spPr>
          <a:xfrm>
            <a:off x="3443024" y="4086544"/>
            <a:ext cx="2257951" cy="1984057"/>
          </a:xfrm>
        </p:spPr>
        <p:txBody>
          <a:bodyPr>
            <a:noAutofit/>
          </a:bodyPr>
          <a:lstStyle>
            <a:lvl1pPr marL="0" indent="0">
              <a:lnSpc>
                <a:spcPct val="110000"/>
              </a:lnSpc>
              <a:spcAft>
                <a:spcPts val="2600"/>
              </a:spcAft>
              <a:buNone/>
              <a:defRPr sz="2050" b="1" i="0" cap="all" baseline="0">
                <a:solidFill>
                  <a:schemeClr val="bg1"/>
                </a:solidFill>
                <a:latin typeface="Arial Narrow" panose="020B0604020202020204" pitchFamily="34" charset="0"/>
                <a:cs typeface="Arial Narrow" panose="020B0604020202020204" pitchFamily="34" charset="0"/>
              </a:defRPr>
            </a:lvl1pPr>
            <a:lvl2pPr marL="457086" indent="0">
              <a:lnSpc>
                <a:spcPct val="110000"/>
              </a:lnSpc>
              <a:spcAft>
                <a:spcPts val="2600"/>
              </a:spcAft>
              <a:buNone/>
              <a:defRPr sz="1100">
                <a:solidFill>
                  <a:schemeClr val="bg1"/>
                </a:solidFill>
              </a:defRPr>
            </a:lvl2pPr>
          </a:lstStyle>
          <a:p>
            <a:pPr lvl="0"/>
            <a:r>
              <a:rPr lang="en-US"/>
              <a:t>Edit Master text styles</a:t>
            </a:r>
          </a:p>
        </p:txBody>
      </p:sp>
      <p:sp>
        <p:nvSpPr>
          <p:cNvPr id="29" name="Text Placeholder 41">
            <a:extLst>
              <a:ext uri="{FF2B5EF4-FFF2-40B4-BE49-F238E27FC236}">
                <a16:creationId xmlns:a16="http://schemas.microsoft.com/office/drawing/2014/main" id="{0CE2227C-4844-4548-ABA9-546F322F64A9}"/>
              </a:ext>
            </a:extLst>
          </p:cNvPr>
          <p:cNvSpPr>
            <a:spLocks noGrp="1"/>
          </p:cNvSpPr>
          <p:nvPr>
            <p:ph type="body" sz="quarter" idx="25" hasCustomPrompt="1"/>
          </p:nvPr>
        </p:nvSpPr>
        <p:spPr>
          <a:xfrm>
            <a:off x="9537966" y="4086543"/>
            <a:ext cx="2257951" cy="1984057"/>
          </a:xfrm>
        </p:spPr>
        <p:txBody>
          <a:bodyPr>
            <a:noAutofit/>
          </a:bodyPr>
          <a:lstStyle>
            <a:lvl1pPr marL="0" indent="0">
              <a:lnSpc>
                <a:spcPct val="110000"/>
              </a:lnSpc>
              <a:spcAft>
                <a:spcPts val="2600"/>
              </a:spcAft>
              <a:buNone/>
              <a:defRPr sz="2050" b="1" i="0" cap="all" baseline="0">
                <a:solidFill>
                  <a:schemeClr val="bg1"/>
                </a:solidFill>
                <a:latin typeface="Arial Narrow" panose="020B0604020202020204" pitchFamily="34" charset="0"/>
                <a:cs typeface="Arial Narrow" panose="020B0604020202020204" pitchFamily="34" charset="0"/>
              </a:defRPr>
            </a:lvl1pPr>
            <a:lvl2pPr marL="457086" indent="0">
              <a:lnSpc>
                <a:spcPct val="110000"/>
              </a:lnSpc>
              <a:spcAft>
                <a:spcPts val="2600"/>
              </a:spcAft>
              <a:buNone/>
              <a:defRPr sz="1100">
                <a:solidFill>
                  <a:schemeClr val="bg1"/>
                </a:solidFill>
              </a:defRPr>
            </a:lvl2pPr>
          </a:lstStyle>
          <a:p>
            <a:pPr lvl="0"/>
            <a:r>
              <a:rPr lang="en-US"/>
              <a:t>Edit Master text styles</a:t>
            </a:r>
          </a:p>
        </p:txBody>
      </p:sp>
      <p:pic>
        <p:nvPicPr>
          <p:cNvPr id="30" name="Graphic 29">
            <a:extLst>
              <a:ext uri="{FF2B5EF4-FFF2-40B4-BE49-F238E27FC236}">
                <a16:creationId xmlns:a16="http://schemas.microsoft.com/office/drawing/2014/main" id="{59D2CAEF-45A5-5F43-83E9-D0622CCAFB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27" y="259428"/>
            <a:ext cx="1561196" cy="216854"/>
          </a:xfrm>
          <a:prstGeom prst="rect">
            <a:avLst/>
          </a:prstGeom>
        </p:spPr>
      </p:pic>
      <p:sp>
        <p:nvSpPr>
          <p:cNvPr id="31" name="Slide Number Placeholder 2">
            <a:extLst>
              <a:ext uri="{FF2B5EF4-FFF2-40B4-BE49-F238E27FC236}">
                <a16:creationId xmlns:a16="http://schemas.microsoft.com/office/drawing/2014/main" id="{CC745943-EB8B-EE49-A1FA-CC67D0350799}"/>
              </a:ext>
            </a:extLst>
          </p:cNvPr>
          <p:cNvSpPr>
            <a:spLocks noGrp="1"/>
          </p:cNvSpPr>
          <p:nvPr>
            <p:ph type="sldNum" sz="quarter" idx="10"/>
          </p:nvPr>
        </p:nvSpPr>
        <p:spPr>
          <a:xfrm>
            <a:off x="11707151" y="6354240"/>
            <a:ext cx="399651" cy="312098"/>
          </a:xfrm>
        </p:spPr>
        <p:txBody>
          <a:bodyPr/>
          <a:lstStyle>
            <a:lvl1pPr>
              <a:defRPr>
                <a:solidFill>
                  <a:schemeClr val="bg2"/>
                </a:solidFill>
              </a:defRPr>
            </a:lvl1pPr>
          </a:lstStyle>
          <a:p>
            <a:fld id="{234755BD-B4AC-9044-BCE4-27904766F8BB}" type="slidenum">
              <a:rPr lang="en-US" smtClean="0"/>
              <a:pPr/>
              <a:t>‹#›</a:t>
            </a:fld>
            <a:endParaRPr lang="en-US" dirty="0"/>
          </a:p>
        </p:txBody>
      </p:sp>
    </p:spTree>
    <p:extLst>
      <p:ext uri="{BB962C8B-B14F-4D97-AF65-F5344CB8AC3E}">
        <p14:creationId xmlns:p14="http://schemas.microsoft.com/office/powerpoint/2010/main" val="1726903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Divider with Subtitle - Gradient">
    <p:bg>
      <p:bgPr>
        <a:solidFill>
          <a:srgbClr val="113C5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68A5-AEEA-3C4B-9311-D39C8A6BFD34}"/>
              </a:ext>
            </a:extLst>
          </p:cNvPr>
          <p:cNvSpPr>
            <a:spLocks noGrp="1"/>
          </p:cNvSpPr>
          <p:nvPr>
            <p:ph type="title" hasCustomPrompt="1"/>
          </p:nvPr>
        </p:nvSpPr>
        <p:spPr>
          <a:xfrm>
            <a:off x="914400" y="1371608"/>
            <a:ext cx="10366861" cy="2057397"/>
          </a:xfrm>
        </p:spPr>
        <p:txBody>
          <a:bodyPr/>
          <a:lstStyle>
            <a:lvl1pPr>
              <a:defRPr sz="6000" baseline="0">
                <a:solidFill>
                  <a:schemeClr val="bg2"/>
                </a:solidFill>
              </a:defRPr>
            </a:lvl1pPr>
          </a:lstStyle>
          <a:p>
            <a:r>
              <a:rPr lang="en-US"/>
              <a:t>Alternate Section title</a:t>
            </a:r>
          </a:p>
        </p:txBody>
      </p:sp>
      <p:cxnSp>
        <p:nvCxnSpPr>
          <p:cNvPr id="7" name="Straight Connector 6">
            <a:extLst>
              <a:ext uri="{FF2B5EF4-FFF2-40B4-BE49-F238E27FC236}">
                <a16:creationId xmlns:a16="http://schemas.microsoft.com/office/drawing/2014/main" id="{D590582C-FEDF-5C45-8674-2DEE1202D8CC}"/>
              </a:ext>
            </a:extLst>
          </p:cNvPr>
          <p:cNvCxnSpPr>
            <a:cxnSpLocks/>
          </p:cNvCxnSpPr>
          <p:nvPr userDrawn="1"/>
        </p:nvCxnSpPr>
        <p:spPr>
          <a:xfrm>
            <a:off x="914313" y="4387948"/>
            <a:ext cx="1172603" cy="0"/>
          </a:xfrm>
          <a:prstGeom prst="line">
            <a:avLst/>
          </a:prstGeom>
          <a:ln w="76200"/>
        </p:spPr>
        <p:style>
          <a:lnRef idx="1">
            <a:schemeClr val="accent2"/>
          </a:lnRef>
          <a:fillRef idx="0">
            <a:schemeClr val="accent2"/>
          </a:fillRef>
          <a:effectRef idx="0">
            <a:schemeClr val="accent2"/>
          </a:effectRef>
          <a:fontRef idx="minor">
            <a:schemeClr val="tx1"/>
          </a:fontRef>
        </p:style>
      </p:cxnSp>
      <p:sp>
        <p:nvSpPr>
          <p:cNvPr id="9" name="Text Placeholder 2">
            <a:extLst>
              <a:ext uri="{FF2B5EF4-FFF2-40B4-BE49-F238E27FC236}">
                <a16:creationId xmlns:a16="http://schemas.microsoft.com/office/drawing/2014/main" id="{CA7C0192-8E73-3741-B808-E7043B73E544}"/>
              </a:ext>
            </a:extLst>
          </p:cNvPr>
          <p:cNvSpPr>
            <a:spLocks noGrp="1"/>
          </p:cNvSpPr>
          <p:nvPr>
            <p:ph idx="1" hasCustomPrompt="1"/>
          </p:nvPr>
        </p:nvSpPr>
        <p:spPr>
          <a:xfrm>
            <a:off x="929987" y="3702945"/>
            <a:ext cx="10366861" cy="323977"/>
          </a:xfrm>
          <a:prstGeom prst="rect">
            <a:avLst/>
          </a:prstGeom>
        </p:spPr>
        <p:txBody>
          <a:bodyPr vert="horz" lIns="0" tIns="45720" rIns="91440" bIns="45720" rtlCol="0">
            <a:normAutofit/>
          </a:bodyPr>
          <a:lstStyle>
            <a:lvl1pPr marL="0" indent="0">
              <a:buFontTx/>
              <a:buNone/>
              <a:defRPr sz="1800" b="0" i="0" cap="none" spc="0" baseline="0">
                <a:solidFill>
                  <a:schemeClr val="bg2"/>
                </a:solidFill>
                <a:latin typeface="Cambria" panose="02040503050406030204" pitchFamily="18" charset="0"/>
              </a:defRPr>
            </a:lvl1pPr>
          </a:lstStyle>
          <a:p>
            <a:pPr lvl="0"/>
            <a:r>
              <a:rPr lang="en-US"/>
              <a:t>Subtitle if needed Cambria 18pt font lorem ipsum</a:t>
            </a:r>
          </a:p>
        </p:txBody>
      </p:sp>
      <p:sp>
        <p:nvSpPr>
          <p:cNvPr id="14" name="Slide Number Placeholder 5">
            <a:extLst>
              <a:ext uri="{FF2B5EF4-FFF2-40B4-BE49-F238E27FC236}">
                <a16:creationId xmlns:a16="http://schemas.microsoft.com/office/drawing/2014/main" id="{5EEBD4C3-9687-3148-9835-CB92EF3855B4}"/>
              </a:ext>
            </a:extLst>
          </p:cNvPr>
          <p:cNvSpPr>
            <a:spLocks noGrp="1"/>
          </p:cNvSpPr>
          <p:nvPr>
            <p:ph type="sldNum" sz="quarter" idx="4"/>
          </p:nvPr>
        </p:nvSpPr>
        <p:spPr>
          <a:xfrm>
            <a:off x="11707151" y="6354240"/>
            <a:ext cx="399651" cy="312098"/>
          </a:xfrm>
          <a:prstGeom prst="rect">
            <a:avLst/>
          </a:prstGeom>
        </p:spPr>
        <p:txBody>
          <a:bodyPr vert="horz" lIns="0" tIns="0" rIns="91440" bIns="45720" rtlCol="0" anchor="t" anchorCtr="0"/>
          <a:lstStyle>
            <a:lvl1pPr algn="l">
              <a:defRPr sz="751" b="0" i="0">
                <a:solidFill>
                  <a:schemeClr val="bg1"/>
                </a:solidFill>
                <a:latin typeface="Arial" panose="020B0604020202020204" pitchFamily="34" charset="0"/>
                <a:cs typeface="Arial" panose="020B0604020202020204" pitchFamily="34" charset="0"/>
              </a:defRPr>
            </a:lvl1pPr>
          </a:lstStyle>
          <a:p>
            <a:fld id="{234755BD-B4AC-9044-BCE4-27904766F8BB}" type="slidenum">
              <a:rPr lang="en-US" smtClean="0"/>
              <a:pPr/>
              <a:t>‹#›</a:t>
            </a:fld>
            <a:endParaRPr lang="en-US" dirty="0"/>
          </a:p>
        </p:txBody>
      </p:sp>
      <p:pic>
        <p:nvPicPr>
          <p:cNvPr id="10" name="Graphic 9">
            <a:extLst>
              <a:ext uri="{FF2B5EF4-FFF2-40B4-BE49-F238E27FC236}">
                <a16:creationId xmlns:a16="http://schemas.microsoft.com/office/drawing/2014/main" id="{C82FC6A4-10B3-BC41-B154-89E35DD254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27" y="259428"/>
            <a:ext cx="1561196" cy="216854"/>
          </a:xfrm>
          <a:prstGeom prst="rect">
            <a:avLst/>
          </a:prstGeom>
        </p:spPr>
      </p:pic>
    </p:spTree>
    <p:extLst>
      <p:ext uri="{BB962C8B-B14F-4D97-AF65-F5344CB8AC3E}">
        <p14:creationId xmlns:p14="http://schemas.microsoft.com/office/powerpoint/2010/main" val="14219468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Page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4143F43-DA76-AB44-9CF6-DCC2E8313DBF}"/>
              </a:ext>
            </a:extLst>
          </p:cNvPr>
          <p:cNvSpPr>
            <a:spLocks noGrp="1"/>
          </p:cNvSpPr>
          <p:nvPr>
            <p:ph type="pic" sz="quarter" idx="26"/>
          </p:nvPr>
        </p:nvSpPr>
        <p:spPr>
          <a:xfrm>
            <a:off x="0" y="0"/>
            <a:ext cx="12192000" cy="6858000"/>
          </a:xfrm>
          <a:solidFill>
            <a:schemeClr val="bg1">
              <a:lumMod val="95000"/>
            </a:schemeClr>
          </a:solidFill>
        </p:spPr>
        <p:txBody>
          <a:bodyPr/>
          <a:lstStyle>
            <a:lvl1pPr>
              <a:defRPr>
                <a:solidFill>
                  <a:schemeClr val="bg1">
                    <a:lumMod val="75000"/>
                  </a:schemeClr>
                </a:solidFill>
              </a:defRPr>
            </a:lvl1pPr>
          </a:lstStyle>
          <a:p>
            <a:endParaRPr lang="en-US" dirty="0"/>
          </a:p>
        </p:txBody>
      </p:sp>
      <p:sp>
        <p:nvSpPr>
          <p:cNvPr id="10" name="Slide Number Placeholder 9">
            <a:extLst>
              <a:ext uri="{FF2B5EF4-FFF2-40B4-BE49-F238E27FC236}">
                <a16:creationId xmlns:a16="http://schemas.microsoft.com/office/drawing/2014/main" id="{4D73434E-4098-114C-A318-A73F0F2AC61D}"/>
              </a:ext>
            </a:extLst>
          </p:cNvPr>
          <p:cNvSpPr>
            <a:spLocks noGrp="1"/>
          </p:cNvSpPr>
          <p:nvPr>
            <p:ph type="sldNum" sz="quarter" idx="11"/>
          </p:nvPr>
        </p:nvSpPr>
        <p:spPr/>
        <p:txBody>
          <a:bodyPr/>
          <a:lstStyle>
            <a:lvl1pPr>
              <a:defRPr>
                <a:solidFill>
                  <a:schemeClr val="bg1"/>
                </a:solidFill>
              </a:defRPr>
            </a:lvl1pPr>
          </a:lstStyle>
          <a:p>
            <a:fld id="{234755BD-B4AC-9044-BCE4-27904766F8BB}" type="slidenum">
              <a:rPr lang="en-US" smtClean="0"/>
              <a:pPr/>
              <a:t>‹#›</a:t>
            </a:fld>
            <a:endParaRPr lang="en-US" dirty="0"/>
          </a:p>
        </p:txBody>
      </p:sp>
      <p:sp>
        <p:nvSpPr>
          <p:cNvPr id="7" name="Text Placeholder 4">
            <a:extLst>
              <a:ext uri="{FF2B5EF4-FFF2-40B4-BE49-F238E27FC236}">
                <a16:creationId xmlns:a16="http://schemas.microsoft.com/office/drawing/2014/main" id="{9F91FAD6-F79D-7A4B-855F-228F32ECFBA5}"/>
              </a:ext>
            </a:extLst>
          </p:cNvPr>
          <p:cNvSpPr>
            <a:spLocks noGrp="1"/>
          </p:cNvSpPr>
          <p:nvPr>
            <p:ph type="body" sz="quarter" idx="25" hasCustomPrompt="1"/>
          </p:nvPr>
        </p:nvSpPr>
        <p:spPr>
          <a:xfrm>
            <a:off x="748586" y="5082032"/>
            <a:ext cx="6407588" cy="1272208"/>
          </a:xfrm>
        </p:spPr>
        <p:txBody>
          <a:bodyPr/>
          <a:lstStyle>
            <a:lvl1pPr marL="0" indent="0" algn="l">
              <a:buNone/>
              <a:defRPr sz="6000" b="1" i="0">
                <a:solidFill>
                  <a:schemeClr val="bg1"/>
                </a:solidFill>
                <a:latin typeface="Oswald" pitchFamily="2" charset="77"/>
              </a:defRPr>
            </a:lvl1pPr>
          </a:lstStyle>
          <a:p>
            <a:pPr lvl="0"/>
            <a:r>
              <a:rPr lang="en-US"/>
              <a:t>Insert text here</a:t>
            </a:r>
          </a:p>
        </p:txBody>
      </p:sp>
    </p:spTree>
    <p:extLst>
      <p:ext uri="{BB962C8B-B14F-4D97-AF65-F5344CB8AC3E}">
        <p14:creationId xmlns:p14="http://schemas.microsoft.com/office/powerpoint/2010/main" val="19996777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Info 1">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3F6FAB-83EC-B145-85FA-67C2A980A7A2}"/>
              </a:ext>
            </a:extLst>
          </p:cNvPr>
          <p:cNvSpPr/>
          <p:nvPr userDrawn="1"/>
        </p:nvSpPr>
        <p:spPr>
          <a:xfrm>
            <a:off x="0" y="0"/>
            <a:ext cx="12192000" cy="6858000"/>
          </a:xfrm>
          <a:prstGeom prst="rect">
            <a:avLst/>
          </a:prstGeom>
          <a:solidFill>
            <a:srgbClr val="113C5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4" name="Graphic 3">
            <a:extLst>
              <a:ext uri="{FF2B5EF4-FFF2-40B4-BE49-F238E27FC236}">
                <a16:creationId xmlns:a16="http://schemas.microsoft.com/office/drawing/2014/main" id="{A4211755-A768-194D-8D63-6DB01F71586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53227" y="259428"/>
            <a:ext cx="1561196" cy="216854"/>
          </a:xfrm>
          <a:prstGeom prst="rect">
            <a:avLst/>
          </a:prstGeom>
        </p:spPr>
      </p:pic>
      <p:sp>
        <p:nvSpPr>
          <p:cNvPr id="6" name="Oval 5">
            <a:extLst>
              <a:ext uri="{FF2B5EF4-FFF2-40B4-BE49-F238E27FC236}">
                <a16:creationId xmlns:a16="http://schemas.microsoft.com/office/drawing/2014/main" id="{EC5D6B1A-C3B1-5B4A-B106-6FC83FA37803}"/>
              </a:ext>
            </a:extLst>
          </p:cNvPr>
          <p:cNvSpPr/>
          <p:nvPr userDrawn="1"/>
        </p:nvSpPr>
        <p:spPr>
          <a:xfrm>
            <a:off x="2652481" y="2738783"/>
            <a:ext cx="1630761" cy="161240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Placeholder 17">
            <a:extLst>
              <a:ext uri="{FF2B5EF4-FFF2-40B4-BE49-F238E27FC236}">
                <a16:creationId xmlns:a16="http://schemas.microsoft.com/office/drawing/2014/main" id="{CF31B37A-1C3D-9949-A3C6-E0B576DD4598}"/>
              </a:ext>
            </a:extLst>
          </p:cNvPr>
          <p:cNvSpPr>
            <a:spLocks noGrp="1"/>
          </p:cNvSpPr>
          <p:nvPr>
            <p:ph type="title" hasCustomPrompt="1"/>
          </p:nvPr>
        </p:nvSpPr>
        <p:spPr>
          <a:xfrm>
            <a:off x="4825534" y="2391120"/>
            <a:ext cx="4878034" cy="798177"/>
          </a:xfrm>
          <a:prstGeom prst="rect">
            <a:avLst/>
          </a:prstGeom>
        </p:spPr>
        <p:txBody>
          <a:bodyPr vert="horz" lIns="0" tIns="45720" rIns="91440" bIns="45720" rtlCol="0" anchor="b" anchorCtr="0">
            <a:noAutofit/>
          </a:bodyPr>
          <a:lstStyle>
            <a:lvl1pPr>
              <a:defRPr>
                <a:solidFill>
                  <a:schemeClr val="bg1"/>
                </a:solidFill>
              </a:defRPr>
            </a:lvl1pPr>
          </a:lstStyle>
          <a:p>
            <a:r>
              <a:rPr lang="en-US"/>
              <a:t>Contact info</a:t>
            </a:r>
          </a:p>
        </p:txBody>
      </p:sp>
      <p:pic>
        <p:nvPicPr>
          <p:cNvPr id="14" name="Picture 13">
            <a:extLst>
              <a:ext uri="{FF2B5EF4-FFF2-40B4-BE49-F238E27FC236}">
                <a16:creationId xmlns:a16="http://schemas.microsoft.com/office/drawing/2014/main" id="{B4DCD3C9-B3C6-F94F-B91B-B525862B07FE}"/>
              </a:ext>
            </a:extLst>
          </p:cNvPr>
          <p:cNvPicPr>
            <a:picLocks noChangeAspect="1"/>
          </p:cNvPicPr>
          <p:nvPr userDrawn="1"/>
        </p:nvPicPr>
        <p:blipFill>
          <a:blip r:embed="rId5"/>
          <a:stretch>
            <a:fillRect/>
          </a:stretch>
        </p:blipFill>
        <p:spPr>
          <a:xfrm>
            <a:off x="3068795" y="3033593"/>
            <a:ext cx="800100" cy="914400"/>
          </a:xfrm>
          <a:prstGeom prst="rect">
            <a:avLst/>
          </a:prstGeom>
        </p:spPr>
      </p:pic>
      <p:sp>
        <p:nvSpPr>
          <p:cNvPr id="15" name="Text Placeholder 2">
            <a:extLst>
              <a:ext uri="{FF2B5EF4-FFF2-40B4-BE49-F238E27FC236}">
                <a16:creationId xmlns:a16="http://schemas.microsoft.com/office/drawing/2014/main" id="{90D751BD-9C37-1E4E-B7F2-4CB2F88A5F9C}"/>
              </a:ext>
            </a:extLst>
          </p:cNvPr>
          <p:cNvSpPr>
            <a:spLocks noGrp="1"/>
          </p:cNvSpPr>
          <p:nvPr>
            <p:ph idx="1" hasCustomPrompt="1"/>
          </p:nvPr>
        </p:nvSpPr>
        <p:spPr>
          <a:xfrm>
            <a:off x="4825534" y="3792797"/>
            <a:ext cx="4878034" cy="798177"/>
          </a:xfrm>
          <a:prstGeom prst="rect">
            <a:avLst/>
          </a:prstGeom>
        </p:spPr>
        <p:txBody>
          <a:bodyPr vert="horz" lIns="0" tIns="45720" rIns="91440" bIns="45720" rtlCol="0">
            <a:normAutofit/>
          </a:bodyPr>
          <a:lstStyle>
            <a:lvl1pPr marL="0" indent="0">
              <a:buFontTx/>
              <a:buNone/>
              <a:defRPr sz="1800" b="0" i="1" cap="none" spc="0" baseline="0">
                <a:solidFill>
                  <a:schemeClr val="bg1"/>
                </a:solidFill>
                <a:latin typeface="Cambria" panose="02040503050406030204" pitchFamily="18" charset="0"/>
              </a:defRPr>
            </a:lvl1pPr>
          </a:lstStyle>
          <a:p>
            <a:pPr lvl="0"/>
            <a:r>
              <a:rPr lang="en-US"/>
              <a:t>Phone: 703-888-8888</a:t>
            </a:r>
          </a:p>
          <a:p>
            <a:pPr lvl="0"/>
            <a:r>
              <a:rPr lang="en-US"/>
              <a:t>E-mail: </a:t>
            </a:r>
            <a:r>
              <a:rPr lang="en-US" err="1"/>
              <a:t>name@accenture.com</a:t>
            </a:r>
            <a:endParaRPr lang="en-US"/>
          </a:p>
        </p:txBody>
      </p:sp>
      <p:sp>
        <p:nvSpPr>
          <p:cNvPr id="19" name="Text Placeholder 2">
            <a:extLst>
              <a:ext uri="{FF2B5EF4-FFF2-40B4-BE49-F238E27FC236}">
                <a16:creationId xmlns:a16="http://schemas.microsoft.com/office/drawing/2014/main" id="{3CB4AC76-DBB9-064F-B4B6-D07545D70DDF}"/>
              </a:ext>
            </a:extLst>
          </p:cNvPr>
          <p:cNvSpPr>
            <a:spLocks noGrp="1"/>
          </p:cNvSpPr>
          <p:nvPr>
            <p:ph idx="35" hasCustomPrompt="1"/>
          </p:nvPr>
        </p:nvSpPr>
        <p:spPr>
          <a:xfrm>
            <a:off x="4825534" y="3251516"/>
            <a:ext cx="4878034" cy="394981"/>
          </a:xfrm>
          <a:prstGeom prst="rect">
            <a:avLst/>
          </a:prstGeom>
        </p:spPr>
        <p:txBody>
          <a:bodyPr vert="horz" lIns="0" tIns="45720" rIns="91440" bIns="45720" rtlCol="0">
            <a:normAutofit/>
          </a:bodyPr>
          <a:lstStyle>
            <a:lvl1pPr marL="0" indent="0">
              <a:buFontTx/>
              <a:buNone/>
              <a:defRPr sz="2050" b="1" i="0" cap="all" spc="0" baseline="0">
                <a:solidFill>
                  <a:schemeClr val="accent2"/>
                </a:solidFill>
                <a:latin typeface="Arial Narrow" panose="020B0604020202020204" pitchFamily="34" charset="0"/>
                <a:cs typeface="Arial Narrow" panose="020B0604020202020204" pitchFamily="34" charset="0"/>
              </a:defRPr>
            </a:lvl1pPr>
          </a:lstStyle>
          <a:p>
            <a:pPr lvl="0"/>
            <a:r>
              <a:rPr lang="en-US"/>
              <a:t>Insert Name</a:t>
            </a:r>
          </a:p>
        </p:txBody>
      </p:sp>
      <p:cxnSp>
        <p:nvCxnSpPr>
          <p:cNvPr id="20" name="Straight Connector 19">
            <a:extLst>
              <a:ext uri="{FF2B5EF4-FFF2-40B4-BE49-F238E27FC236}">
                <a16:creationId xmlns:a16="http://schemas.microsoft.com/office/drawing/2014/main" id="{3785625A-0FD6-A241-8FBE-8DCB6EFF968D}"/>
              </a:ext>
            </a:extLst>
          </p:cNvPr>
          <p:cNvCxnSpPr>
            <a:cxnSpLocks/>
          </p:cNvCxnSpPr>
          <p:nvPr userDrawn="1"/>
        </p:nvCxnSpPr>
        <p:spPr>
          <a:xfrm>
            <a:off x="2370061" y="2087556"/>
            <a:ext cx="7688339" cy="0"/>
          </a:xfrm>
          <a:prstGeom prst="line">
            <a:avLst/>
          </a:prstGeom>
          <a:ln w="2540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CB4EF676-DBAF-9A40-87DB-AD346FC511B9}"/>
              </a:ext>
            </a:extLst>
          </p:cNvPr>
          <p:cNvCxnSpPr>
            <a:cxnSpLocks/>
          </p:cNvCxnSpPr>
          <p:nvPr userDrawn="1"/>
        </p:nvCxnSpPr>
        <p:spPr>
          <a:xfrm>
            <a:off x="2356614" y="4944704"/>
            <a:ext cx="7688339" cy="0"/>
          </a:xfrm>
          <a:prstGeom prst="line">
            <a:avLst/>
          </a:prstGeom>
          <a:ln w="25400">
            <a:solidFill>
              <a:schemeClr val="bg1"/>
            </a:solidFill>
          </a:ln>
        </p:spPr>
        <p:style>
          <a:lnRef idx="1">
            <a:schemeClr val="accent2"/>
          </a:lnRef>
          <a:fillRef idx="0">
            <a:schemeClr val="accent2"/>
          </a:fillRef>
          <a:effectRef idx="0">
            <a:schemeClr val="accent2"/>
          </a:effectRef>
          <a:fontRef idx="minor">
            <a:schemeClr val="tx1"/>
          </a:fontRef>
        </p:style>
      </p:cxnSp>
      <p:sp>
        <p:nvSpPr>
          <p:cNvPr id="26" name="Slide Number Placeholder 2">
            <a:extLst>
              <a:ext uri="{FF2B5EF4-FFF2-40B4-BE49-F238E27FC236}">
                <a16:creationId xmlns:a16="http://schemas.microsoft.com/office/drawing/2014/main" id="{F856A29B-4189-CE46-91C3-538C787CF21B}"/>
              </a:ext>
            </a:extLst>
          </p:cNvPr>
          <p:cNvSpPr>
            <a:spLocks noGrp="1"/>
          </p:cNvSpPr>
          <p:nvPr>
            <p:ph type="sldNum" sz="quarter" idx="10"/>
          </p:nvPr>
        </p:nvSpPr>
        <p:spPr>
          <a:xfrm>
            <a:off x="11707151" y="6354240"/>
            <a:ext cx="399651" cy="312098"/>
          </a:xfrm>
        </p:spPr>
        <p:txBody>
          <a:bodyPr/>
          <a:lstStyle>
            <a:lvl1pPr>
              <a:defRPr>
                <a:solidFill>
                  <a:schemeClr val="bg2"/>
                </a:solidFill>
              </a:defRPr>
            </a:lvl1pPr>
          </a:lstStyle>
          <a:p>
            <a:fld id="{234755BD-B4AC-9044-BCE4-27904766F8BB}" type="slidenum">
              <a:rPr lang="en-US" smtClean="0"/>
              <a:pPr/>
              <a:t>‹#›</a:t>
            </a:fld>
            <a:endParaRPr lang="en-US" dirty="0"/>
          </a:p>
        </p:txBody>
      </p:sp>
    </p:spTree>
    <p:extLst>
      <p:ext uri="{BB962C8B-B14F-4D97-AF65-F5344CB8AC3E}">
        <p14:creationId xmlns:p14="http://schemas.microsoft.com/office/powerpoint/2010/main" val="19621011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act Info 2">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3F6FAB-83EC-B145-85FA-67C2A980A7A2}"/>
              </a:ext>
            </a:extLst>
          </p:cNvPr>
          <p:cNvSpPr/>
          <p:nvPr userDrawn="1"/>
        </p:nvSpPr>
        <p:spPr>
          <a:xfrm>
            <a:off x="0" y="0"/>
            <a:ext cx="12192000" cy="6858000"/>
          </a:xfrm>
          <a:prstGeom prst="rect">
            <a:avLst/>
          </a:prstGeom>
          <a:solidFill>
            <a:srgbClr val="113C5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4" name="Graphic 3">
            <a:extLst>
              <a:ext uri="{FF2B5EF4-FFF2-40B4-BE49-F238E27FC236}">
                <a16:creationId xmlns:a16="http://schemas.microsoft.com/office/drawing/2014/main" id="{A4211755-A768-194D-8D63-6DB01F71586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53227" y="259428"/>
            <a:ext cx="1561196" cy="216854"/>
          </a:xfrm>
          <a:prstGeom prst="rect">
            <a:avLst/>
          </a:prstGeom>
        </p:spPr>
      </p:pic>
      <p:sp>
        <p:nvSpPr>
          <p:cNvPr id="6" name="Oval 5">
            <a:extLst>
              <a:ext uri="{FF2B5EF4-FFF2-40B4-BE49-F238E27FC236}">
                <a16:creationId xmlns:a16="http://schemas.microsoft.com/office/drawing/2014/main" id="{EC5D6B1A-C3B1-5B4A-B106-6FC83FA37803}"/>
              </a:ext>
            </a:extLst>
          </p:cNvPr>
          <p:cNvSpPr/>
          <p:nvPr userDrawn="1"/>
        </p:nvSpPr>
        <p:spPr>
          <a:xfrm>
            <a:off x="5583435" y="1040529"/>
            <a:ext cx="1005118" cy="99380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Placeholder 17">
            <a:extLst>
              <a:ext uri="{FF2B5EF4-FFF2-40B4-BE49-F238E27FC236}">
                <a16:creationId xmlns:a16="http://schemas.microsoft.com/office/drawing/2014/main" id="{CF31B37A-1C3D-9949-A3C6-E0B576DD4598}"/>
              </a:ext>
            </a:extLst>
          </p:cNvPr>
          <p:cNvSpPr>
            <a:spLocks noGrp="1"/>
          </p:cNvSpPr>
          <p:nvPr>
            <p:ph type="title" hasCustomPrompt="1"/>
          </p:nvPr>
        </p:nvSpPr>
        <p:spPr>
          <a:xfrm>
            <a:off x="2370061" y="2812213"/>
            <a:ext cx="7674892" cy="860371"/>
          </a:xfrm>
          <a:prstGeom prst="rect">
            <a:avLst/>
          </a:prstGeom>
        </p:spPr>
        <p:txBody>
          <a:bodyPr vert="horz" lIns="0" tIns="45720" rIns="91440" bIns="45720" rtlCol="0" anchor="b" anchorCtr="0">
            <a:noAutofit/>
          </a:bodyPr>
          <a:lstStyle>
            <a:lvl1pPr>
              <a:defRPr>
                <a:solidFill>
                  <a:schemeClr val="bg1"/>
                </a:solidFill>
              </a:defRPr>
            </a:lvl1pPr>
          </a:lstStyle>
          <a:p>
            <a:r>
              <a:rPr lang="en-US"/>
              <a:t>Contact INFO</a:t>
            </a:r>
          </a:p>
        </p:txBody>
      </p:sp>
      <p:pic>
        <p:nvPicPr>
          <p:cNvPr id="14" name="Picture 13">
            <a:extLst>
              <a:ext uri="{FF2B5EF4-FFF2-40B4-BE49-F238E27FC236}">
                <a16:creationId xmlns:a16="http://schemas.microsoft.com/office/drawing/2014/main" id="{B4DCD3C9-B3C6-F94F-B91B-B525862B07FE}"/>
              </a:ext>
            </a:extLst>
          </p:cNvPr>
          <p:cNvPicPr>
            <a:picLocks noChangeAspect="1"/>
          </p:cNvPicPr>
          <p:nvPr userDrawn="1"/>
        </p:nvPicPr>
        <p:blipFill>
          <a:blip r:embed="rId5"/>
          <a:stretch>
            <a:fillRect/>
          </a:stretch>
        </p:blipFill>
        <p:spPr>
          <a:xfrm>
            <a:off x="5849429" y="1220059"/>
            <a:ext cx="493141" cy="563590"/>
          </a:xfrm>
          <a:prstGeom prst="rect">
            <a:avLst/>
          </a:prstGeom>
        </p:spPr>
      </p:pic>
      <p:sp>
        <p:nvSpPr>
          <p:cNvPr id="15" name="Text Placeholder 2">
            <a:extLst>
              <a:ext uri="{FF2B5EF4-FFF2-40B4-BE49-F238E27FC236}">
                <a16:creationId xmlns:a16="http://schemas.microsoft.com/office/drawing/2014/main" id="{90D751BD-9C37-1E4E-B7F2-4CB2F88A5F9C}"/>
              </a:ext>
            </a:extLst>
          </p:cNvPr>
          <p:cNvSpPr>
            <a:spLocks noGrp="1"/>
          </p:cNvSpPr>
          <p:nvPr>
            <p:ph idx="1" hasCustomPrompt="1"/>
          </p:nvPr>
        </p:nvSpPr>
        <p:spPr>
          <a:xfrm>
            <a:off x="2370061" y="4225945"/>
            <a:ext cx="7688338" cy="798177"/>
          </a:xfrm>
          <a:prstGeom prst="rect">
            <a:avLst/>
          </a:prstGeom>
        </p:spPr>
        <p:txBody>
          <a:bodyPr vert="horz" lIns="0" tIns="45720" rIns="91440" bIns="45720" rtlCol="0">
            <a:normAutofit/>
          </a:bodyPr>
          <a:lstStyle>
            <a:lvl1pPr marL="0" indent="0">
              <a:buFontTx/>
              <a:buNone/>
              <a:defRPr sz="1800" b="0" i="1" cap="none" spc="0" baseline="0">
                <a:solidFill>
                  <a:schemeClr val="bg1"/>
                </a:solidFill>
                <a:latin typeface="Cambria" panose="02040503050406030204" pitchFamily="18" charset="0"/>
              </a:defRPr>
            </a:lvl1pPr>
          </a:lstStyle>
          <a:p>
            <a:pPr lvl="0"/>
            <a:r>
              <a:rPr lang="en-US"/>
              <a:t>Phone: 703-888-8888</a:t>
            </a:r>
          </a:p>
          <a:p>
            <a:pPr lvl="0"/>
            <a:r>
              <a:rPr lang="en-US"/>
              <a:t>E-mail: </a:t>
            </a:r>
            <a:r>
              <a:rPr lang="en-US" err="1"/>
              <a:t>name@accenture.com</a:t>
            </a:r>
            <a:endParaRPr lang="en-US"/>
          </a:p>
        </p:txBody>
      </p:sp>
      <p:sp>
        <p:nvSpPr>
          <p:cNvPr id="19" name="Text Placeholder 2">
            <a:extLst>
              <a:ext uri="{FF2B5EF4-FFF2-40B4-BE49-F238E27FC236}">
                <a16:creationId xmlns:a16="http://schemas.microsoft.com/office/drawing/2014/main" id="{3CB4AC76-DBB9-064F-B4B6-D07545D70DDF}"/>
              </a:ext>
            </a:extLst>
          </p:cNvPr>
          <p:cNvSpPr>
            <a:spLocks noGrp="1"/>
          </p:cNvSpPr>
          <p:nvPr>
            <p:ph idx="35" hasCustomPrompt="1"/>
          </p:nvPr>
        </p:nvSpPr>
        <p:spPr>
          <a:xfrm>
            <a:off x="2370060" y="3696872"/>
            <a:ext cx="7688339" cy="529215"/>
          </a:xfrm>
          <a:prstGeom prst="rect">
            <a:avLst/>
          </a:prstGeom>
        </p:spPr>
        <p:txBody>
          <a:bodyPr vert="horz" lIns="0" tIns="45720" rIns="91440" bIns="45720" rtlCol="0">
            <a:normAutofit/>
          </a:bodyPr>
          <a:lstStyle>
            <a:lvl1pPr marL="0" indent="0">
              <a:buFontTx/>
              <a:buNone/>
              <a:defRPr sz="2050" b="1" i="0" cap="all" spc="0" baseline="0">
                <a:solidFill>
                  <a:schemeClr val="accent2"/>
                </a:solidFill>
                <a:latin typeface="Arial Narrow" panose="020B0604020202020204" pitchFamily="34" charset="0"/>
                <a:cs typeface="Arial Narrow" panose="020B0604020202020204" pitchFamily="34" charset="0"/>
              </a:defRPr>
            </a:lvl1pPr>
          </a:lstStyle>
          <a:p>
            <a:pPr lvl="0"/>
            <a:r>
              <a:rPr lang="en-US"/>
              <a:t>Insert Name(S)</a:t>
            </a:r>
          </a:p>
        </p:txBody>
      </p:sp>
      <p:cxnSp>
        <p:nvCxnSpPr>
          <p:cNvPr id="20" name="Straight Connector 19">
            <a:extLst>
              <a:ext uri="{FF2B5EF4-FFF2-40B4-BE49-F238E27FC236}">
                <a16:creationId xmlns:a16="http://schemas.microsoft.com/office/drawing/2014/main" id="{3785625A-0FD6-A241-8FBE-8DCB6EFF968D}"/>
              </a:ext>
            </a:extLst>
          </p:cNvPr>
          <p:cNvCxnSpPr>
            <a:cxnSpLocks/>
          </p:cNvCxnSpPr>
          <p:nvPr userDrawn="1"/>
        </p:nvCxnSpPr>
        <p:spPr>
          <a:xfrm>
            <a:off x="2370061" y="2520690"/>
            <a:ext cx="7688339" cy="0"/>
          </a:xfrm>
          <a:prstGeom prst="line">
            <a:avLst/>
          </a:prstGeom>
          <a:ln w="2540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CB4EF676-DBAF-9A40-87DB-AD346FC511B9}"/>
              </a:ext>
            </a:extLst>
          </p:cNvPr>
          <p:cNvCxnSpPr>
            <a:cxnSpLocks/>
          </p:cNvCxnSpPr>
          <p:nvPr userDrawn="1"/>
        </p:nvCxnSpPr>
        <p:spPr>
          <a:xfrm>
            <a:off x="2356614" y="5377838"/>
            <a:ext cx="7688339" cy="0"/>
          </a:xfrm>
          <a:prstGeom prst="line">
            <a:avLst/>
          </a:prstGeom>
          <a:ln w="25400">
            <a:solidFill>
              <a:schemeClr val="bg1"/>
            </a:solidFill>
          </a:ln>
        </p:spPr>
        <p:style>
          <a:lnRef idx="1">
            <a:schemeClr val="accent2"/>
          </a:lnRef>
          <a:fillRef idx="0">
            <a:schemeClr val="accent2"/>
          </a:fillRef>
          <a:effectRef idx="0">
            <a:schemeClr val="accent2"/>
          </a:effectRef>
          <a:fontRef idx="minor">
            <a:schemeClr val="tx1"/>
          </a:fontRef>
        </p:style>
      </p:cxnSp>
      <p:sp>
        <p:nvSpPr>
          <p:cNvPr id="16" name="Slide Number Placeholder 2">
            <a:extLst>
              <a:ext uri="{FF2B5EF4-FFF2-40B4-BE49-F238E27FC236}">
                <a16:creationId xmlns:a16="http://schemas.microsoft.com/office/drawing/2014/main" id="{03C3B9B8-ECBC-4942-8106-2D8B652A3A6C}"/>
              </a:ext>
            </a:extLst>
          </p:cNvPr>
          <p:cNvSpPr>
            <a:spLocks noGrp="1"/>
          </p:cNvSpPr>
          <p:nvPr>
            <p:ph type="sldNum" sz="quarter" idx="10"/>
          </p:nvPr>
        </p:nvSpPr>
        <p:spPr>
          <a:xfrm>
            <a:off x="11707151" y="6354240"/>
            <a:ext cx="399651" cy="312098"/>
          </a:xfrm>
        </p:spPr>
        <p:txBody>
          <a:bodyPr/>
          <a:lstStyle>
            <a:lvl1pPr>
              <a:defRPr>
                <a:solidFill>
                  <a:schemeClr val="bg2"/>
                </a:solidFill>
              </a:defRPr>
            </a:lvl1pPr>
          </a:lstStyle>
          <a:p>
            <a:fld id="{234755BD-B4AC-9044-BCE4-27904766F8BB}" type="slidenum">
              <a:rPr lang="en-US" smtClean="0"/>
              <a:pPr/>
              <a:t>‹#›</a:t>
            </a:fld>
            <a:endParaRPr lang="en-US" dirty="0"/>
          </a:p>
        </p:txBody>
      </p:sp>
    </p:spTree>
    <p:extLst>
      <p:ext uri="{BB962C8B-B14F-4D97-AF65-F5344CB8AC3E}">
        <p14:creationId xmlns:p14="http://schemas.microsoft.com/office/powerpoint/2010/main" val="30778507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Slide_Dar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0702A4-8FC5-1B47-B7A5-071A20A1E6C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Slide Number Placeholder 2">
            <a:extLst>
              <a:ext uri="{FF2B5EF4-FFF2-40B4-BE49-F238E27FC236}">
                <a16:creationId xmlns:a16="http://schemas.microsoft.com/office/drawing/2014/main" id="{0D9A5CA4-1ADF-144F-BE0A-6629F3D76F5B}"/>
              </a:ext>
            </a:extLst>
          </p:cNvPr>
          <p:cNvSpPr>
            <a:spLocks noGrp="1"/>
          </p:cNvSpPr>
          <p:nvPr>
            <p:ph type="sldNum" sz="quarter" idx="10"/>
          </p:nvPr>
        </p:nvSpPr>
        <p:spPr/>
        <p:txBody>
          <a:bodyPr/>
          <a:lstStyle>
            <a:lvl1pPr>
              <a:defRPr>
                <a:solidFill>
                  <a:schemeClr val="bg2"/>
                </a:solidFill>
              </a:defRPr>
            </a:lvl1pPr>
          </a:lstStyle>
          <a:p>
            <a:fld id="{234755BD-B4AC-9044-BCE4-27904766F8BB}" type="slidenum">
              <a:rPr lang="en-US" smtClean="0"/>
              <a:pPr/>
              <a:t>‹#›</a:t>
            </a:fld>
            <a:endParaRPr lang="en-US" dirty="0"/>
          </a:p>
        </p:txBody>
      </p:sp>
      <p:pic>
        <p:nvPicPr>
          <p:cNvPr id="8" name="Graphic 7">
            <a:extLst>
              <a:ext uri="{FF2B5EF4-FFF2-40B4-BE49-F238E27FC236}">
                <a16:creationId xmlns:a16="http://schemas.microsoft.com/office/drawing/2014/main" id="{7F68BA70-379C-B74C-8362-EA71ECB9AE0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53227" y="259428"/>
            <a:ext cx="1561196" cy="216854"/>
          </a:xfrm>
          <a:prstGeom prst="rect">
            <a:avLst/>
          </a:prstGeom>
        </p:spPr>
      </p:pic>
      <p:sp>
        <p:nvSpPr>
          <p:cNvPr id="4" name="TextBox 3">
            <a:extLst>
              <a:ext uri="{FF2B5EF4-FFF2-40B4-BE49-F238E27FC236}">
                <a16:creationId xmlns:a16="http://schemas.microsoft.com/office/drawing/2014/main" id="{7D5920F1-0448-A246-8654-4F21834C1662}"/>
              </a:ext>
            </a:extLst>
          </p:cNvPr>
          <p:cNvSpPr txBox="1"/>
          <p:nvPr userDrawn="1"/>
        </p:nvSpPr>
        <p:spPr>
          <a:xfrm>
            <a:off x="5588794" y="533342"/>
            <a:ext cx="1014412" cy="27084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0" b="1" i="0" kern="1200" dirty="0">
                <a:solidFill>
                  <a:schemeClr val="bg1"/>
                </a:solidFill>
                <a:effectLst/>
                <a:latin typeface="Arial Narrow" panose="020B0604020202020204" pitchFamily="34" charset="0"/>
                <a:ea typeface="+mn-ea"/>
                <a:cs typeface="Arial Narrow" panose="020B0604020202020204" pitchFamily="34" charset="0"/>
              </a:rPr>
              <a:t>“</a:t>
            </a:r>
          </a:p>
        </p:txBody>
      </p:sp>
      <p:sp>
        <p:nvSpPr>
          <p:cNvPr id="6" name="Text Placeholder 5">
            <a:extLst>
              <a:ext uri="{FF2B5EF4-FFF2-40B4-BE49-F238E27FC236}">
                <a16:creationId xmlns:a16="http://schemas.microsoft.com/office/drawing/2014/main" id="{DBCFEDD8-A1C1-E046-BC11-D540C9A4472C}"/>
              </a:ext>
            </a:extLst>
          </p:cNvPr>
          <p:cNvSpPr>
            <a:spLocks noGrp="1"/>
          </p:cNvSpPr>
          <p:nvPr>
            <p:ph type="body" sz="quarter" idx="11" hasCustomPrompt="1"/>
          </p:nvPr>
        </p:nvSpPr>
        <p:spPr>
          <a:xfrm>
            <a:off x="1516965" y="2060327"/>
            <a:ext cx="9158068" cy="3157972"/>
          </a:xfrm>
        </p:spPr>
        <p:txBody>
          <a:bodyPr/>
          <a:lstStyle>
            <a:lvl1pPr marL="0" indent="0" algn="ctr">
              <a:lnSpc>
                <a:spcPct val="110000"/>
              </a:lnSpc>
              <a:buNone/>
              <a:defRPr sz="3600" b="1" i="0">
                <a:solidFill>
                  <a:schemeClr val="bg1"/>
                </a:solidFill>
                <a:latin typeface="Arial Narrow" panose="020B0604020202020204" pitchFamily="34" charset="0"/>
                <a:cs typeface="Arial Narrow" panose="020B0604020202020204" pitchFamily="34" charset="0"/>
              </a:defRPr>
            </a:lvl1pPr>
          </a:lstStyle>
          <a:p>
            <a:pPr lvl="0"/>
            <a:r>
              <a:rPr lang="en-US"/>
              <a:t>Insert quote. Four to five lines. Insert quote. Four to five lines. Insert quote. Four to five lines. Insert quote. Four to five lines. Insert quote. Four to five lines. Insert quote. Four to five lines. Insert quote. Four to five lines. Insert quote. Four to five lines.”</a:t>
            </a:r>
          </a:p>
        </p:txBody>
      </p:sp>
      <p:sp>
        <p:nvSpPr>
          <p:cNvPr id="10" name="Text Placeholder 2">
            <a:extLst>
              <a:ext uri="{FF2B5EF4-FFF2-40B4-BE49-F238E27FC236}">
                <a16:creationId xmlns:a16="http://schemas.microsoft.com/office/drawing/2014/main" id="{311ED389-4663-9F44-B154-39544D7C3700}"/>
              </a:ext>
            </a:extLst>
          </p:cNvPr>
          <p:cNvSpPr>
            <a:spLocks noGrp="1"/>
          </p:cNvSpPr>
          <p:nvPr>
            <p:ph type="body" sz="quarter" idx="33" hasCustomPrompt="1"/>
          </p:nvPr>
        </p:nvSpPr>
        <p:spPr>
          <a:xfrm>
            <a:off x="3038474" y="5391067"/>
            <a:ext cx="6115049" cy="550424"/>
          </a:xfrm>
        </p:spPr>
        <p:txBody>
          <a:bodyPr vert="horz" lIns="0" tIns="0" rIns="0" bIns="0" rtlCol="0" anchor="t" anchorCtr="0">
            <a:noAutofit/>
          </a:bodyPr>
          <a:lstStyle>
            <a:lvl1pPr marL="0" marR="0" indent="0" algn="ctr" defTabSz="914173" rtl="0" eaLnBrk="1" fontAlgn="auto" latinLnBrk="0" hangingPunct="1">
              <a:lnSpc>
                <a:spcPct val="80000"/>
              </a:lnSpc>
              <a:spcBef>
                <a:spcPts val="0"/>
              </a:spcBef>
              <a:spcAft>
                <a:spcPts val="0"/>
              </a:spcAft>
              <a:buClr>
                <a:schemeClr val="accent2"/>
              </a:buClr>
              <a:buSzTx/>
              <a:buFontTx/>
              <a:buNone/>
              <a:tabLst/>
              <a:defRPr lang="en-US" sz="1500" b="1" i="0" spc="100" baseline="0" smtClean="0">
                <a:solidFill>
                  <a:schemeClr val="accent2"/>
                </a:solidFill>
                <a:effectLst/>
                <a:latin typeface="Arial Narrow" panose="020B0604020202020204" pitchFamily="34" charset="0"/>
                <a:cs typeface="Arial Narrow" panose="020B0604020202020204" pitchFamily="34" charset="0"/>
              </a:defRPr>
            </a:lvl1pPr>
          </a:lstStyle>
          <a:p>
            <a:pPr marL="0" marR="0" lvl="0" indent="0" algn="ctr" defTabSz="914173" rtl="0" eaLnBrk="1" fontAlgn="auto" latinLnBrk="0" hangingPunct="1">
              <a:lnSpc>
                <a:spcPct val="80000"/>
              </a:lnSpc>
              <a:spcBef>
                <a:spcPts val="0"/>
              </a:spcBef>
              <a:spcAft>
                <a:spcPts val="0"/>
              </a:spcAft>
              <a:buClr>
                <a:schemeClr val="accent2"/>
              </a:buClr>
              <a:buSzTx/>
              <a:buFontTx/>
              <a:buNone/>
              <a:tabLst/>
              <a:defRPr/>
            </a:pPr>
            <a:r>
              <a:rPr lang="en-US"/>
              <a:t>—QUOTE ATTRIBUTION</a:t>
            </a:r>
          </a:p>
        </p:txBody>
      </p:sp>
    </p:spTree>
    <p:extLst>
      <p:ext uri="{BB962C8B-B14F-4D97-AF65-F5344CB8AC3E}">
        <p14:creationId xmlns:p14="http://schemas.microsoft.com/office/powerpoint/2010/main" val="24442615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Slide_Ligh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F68BA70-379C-B74C-8362-EA71ECB9AE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27" y="259428"/>
            <a:ext cx="1561196" cy="216854"/>
          </a:xfrm>
          <a:prstGeom prst="rect">
            <a:avLst/>
          </a:prstGeom>
        </p:spPr>
      </p:pic>
      <p:sp>
        <p:nvSpPr>
          <p:cNvPr id="6" name="Text Placeholder 5">
            <a:extLst>
              <a:ext uri="{FF2B5EF4-FFF2-40B4-BE49-F238E27FC236}">
                <a16:creationId xmlns:a16="http://schemas.microsoft.com/office/drawing/2014/main" id="{DBCFEDD8-A1C1-E046-BC11-D540C9A4472C}"/>
              </a:ext>
            </a:extLst>
          </p:cNvPr>
          <p:cNvSpPr>
            <a:spLocks noGrp="1"/>
          </p:cNvSpPr>
          <p:nvPr>
            <p:ph type="body" sz="quarter" idx="11" hasCustomPrompt="1"/>
          </p:nvPr>
        </p:nvSpPr>
        <p:spPr>
          <a:xfrm>
            <a:off x="1516965" y="2060327"/>
            <a:ext cx="9158068" cy="3157972"/>
          </a:xfrm>
        </p:spPr>
        <p:txBody>
          <a:bodyPr/>
          <a:lstStyle>
            <a:lvl1pPr marL="0" indent="0" algn="ctr">
              <a:lnSpc>
                <a:spcPct val="110000"/>
              </a:lnSpc>
              <a:buNone/>
              <a:defRPr sz="3600" b="1" i="0">
                <a:solidFill>
                  <a:schemeClr val="tx1"/>
                </a:solidFill>
                <a:latin typeface="Arial Narrow" panose="020B0604020202020204" pitchFamily="34" charset="0"/>
                <a:cs typeface="Arial Narrow" panose="020B0604020202020204" pitchFamily="34" charset="0"/>
              </a:defRPr>
            </a:lvl1pPr>
          </a:lstStyle>
          <a:p>
            <a:pPr lvl="0"/>
            <a:r>
              <a:rPr lang="en-US"/>
              <a:t>Insert quote. Four to five lines. Insert quote. Four to five lines. Insert quote. Four to five lines. Insert quote. Four to five lines. Insert quote. Four to five lines. Insert quote. Four to five lines. Insert quote. Four to five lines. Insert quote. Four to five lines.”</a:t>
            </a:r>
          </a:p>
        </p:txBody>
      </p:sp>
      <p:sp>
        <p:nvSpPr>
          <p:cNvPr id="10" name="Text Placeholder 2">
            <a:extLst>
              <a:ext uri="{FF2B5EF4-FFF2-40B4-BE49-F238E27FC236}">
                <a16:creationId xmlns:a16="http://schemas.microsoft.com/office/drawing/2014/main" id="{311ED389-4663-9F44-B154-39544D7C3700}"/>
              </a:ext>
            </a:extLst>
          </p:cNvPr>
          <p:cNvSpPr>
            <a:spLocks noGrp="1"/>
          </p:cNvSpPr>
          <p:nvPr>
            <p:ph type="body" sz="quarter" idx="33" hasCustomPrompt="1"/>
          </p:nvPr>
        </p:nvSpPr>
        <p:spPr>
          <a:xfrm>
            <a:off x="3038474" y="5391067"/>
            <a:ext cx="6115049" cy="550424"/>
          </a:xfrm>
        </p:spPr>
        <p:txBody>
          <a:bodyPr vert="horz" lIns="0" tIns="0" rIns="0" bIns="0" rtlCol="0" anchor="t" anchorCtr="0">
            <a:noAutofit/>
          </a:bodyPr>
          <a:lstStyle>
            <a:lvl1pPr marL="0" marR="0" indent="0" algn="ctr" defTabSz="914173" rtl="0" eaLnBrk="1" fontAlgn="auto" latinLnBrk="0" hangingPunct="1">
              <a:lnSpc>
                <a:spcPct val="80000"/>
              </a:lnSpc>
              <a:spcBef>
                <a:spcPts val="0"/>
              </a:spcBef>
              <a:spcAft>
                <a:spcPts val="0"/>
              </a:spcAft>
              <a:buClr>
                <a:schemeClr val="accent2"/>
              </a:buClr>
              <a:buSzTx/>
              <a:buFontTx/>
              <a:buNone/>
              <a:tabLst/>
              <a:defRPr lang="en-US" sz="1500" b="1" i="0" spc="100" baseline="0">
                <a:solidFill>
                  <a:schemeClr val="accent1"/>
                </a:solidFill>
                <a:effectLst/>
                <a:latin typeface="Arial Narrow" panose="020B0604020202020204" pitchFamily="34" charset="0"/>
                <a:cs typeface="Arial Narrow" panose="020B0604020202020204" pitchFamily="34" charset="0"/>
              </a:defRPr>
            </a:lvl1pPr>
          </a:lstStyle>
          <a:p>
            <a:pPr marL="0" marR="0" lvl="0" indent="0" algn="ctr" defTabSz="914173" rtl="0" eaLnBrk="1" fontAlgn="auto" latinLnBrk="0" hangingPunct="1">
              <a:lnSpc>
                <a:spcPct val="80000"/>
              </a:lnSpc>
              <a:spcBef>
                <a:spcPts val="0"/>
              </a:spcBef>
              <a:spcAft>
                <a:spcPts val="0"/>
              </a:spcAft>
              <a:buClr>
                <a:schemeClr val="accent2"/>
              </a:buClr>
              <a:buSzTx/>
              <a:buFontTx/>
              <a:buNone/>
              <a:tabLst/>
              <a:defRPr/>
            </a:pPr>
            <a:r>
              <a:rPr lang="en-US"/>
              <a:t>—QUOTE ATTRIBUTION</a:t>
            </a:r>
          </a:p>
        </p:txBody>
      </p:sp>
      <p:pic>
        <p:nvPicPr>
          <p:cNvPr id="9" name="Graphic 8">
            <a:extLst>
              <a:ext uri="{FF2B5EF4-FFF2-40B4-BE49-F238E27FC236}">
                <a16:creationId xmlns:a16="http://schemas.microsoft.com/office/drawing/2014/main" id="{3EF31C55-D879-8447-9A96-BCBCA7DB040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53245" y="258793"/>
            <a:ext cx="1561196" cy="216854"/>
          </a:xfrm>
          <a:prstGeom prst="rect">
            <a:avLst/>
          </a:prstGeom>
        </p:spPr>
      </p:pic>
      <p:sp>
        <p:nvSpPr>
          <p:cNvPr id="11" name="Slide Number Placeholder 2">
            <a:extLst>
              <a:ext uri="{FF2B5EF4-FFF2-40B4-BE49-F238E27FC236}">
                <a16:creationId xmlns:a16="http://schemas.microsoft.com/office/drawing/2014/main" id="{795D4A6D-9D9A-0041-AC3B-4503DA84D2E4}"/>
              </a:ext>
            </a:extLst>
          </p:cNvPr>
          <p:cNvSpPr>
            <a:spLocks noGrp="1"/>
          </p:cNvSpPr>
          <p:nvPr>
            <p:ph type="sldNum" sz="quarter" idx="10"/>
          </p:nvPr>
        </p:nvSpPr>
        <p:spPr>
          <a:xfrm>
            <a:off x="11707151" y="6354240"/>
            <a:ext cx="399651" cy="312098"/>
          </a:xfrm>
        </p:spPr>
        <p:txBody>
          <a:bodyPr/>
          <a:lstStyle/>
          <a:p>
            <a:fld id="{234755BD-B4AC-9044-BCE4-27904766F8BB}" type="slidenum">
              <a:rPr lang="en-US" smtClean="0"/>
              <a:pPr/>
              <a:t>‹#›</a:t>
            </a:fld>
            <a:endParaRPr lang="en-US" dirty="0"/>
          </a:p>
        </p:txBody>
      </p:sp>
      <p:sp>
        <p:nvSpPr>
          <p:cNvPr id="12" name="TextBox 11">
            <a:extLst>
              <a:ext uri="{FF2B5EF4-FFF2-40B4-BE49-F238E27FC236}">
                <a16:creationId xmlns:a16="http://schemas.microsoft.com/office/drawing/2014/main" id="{A2668A42-AE1B-5840-A55E-9AC70E946809}"/>
              </a:ext>
            </a:extLst>
          </p:cNvPr>
          <p:cNvSpPr txBox="1"/>
          <p:nvPr userDrawn="1"/>
        </p:nvSpPr>
        <p:spPr>
          <a:xfrm>
            <a:off x="5588794" y="533342"/>
            <a:ext cx="1014412" cy="27084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0" b="1" i="0" kern="1200" dirty="0">
                <a:solidFill>
                  <a:schemeClr val="accent2"/>
                </a:solidFill>
                <a:effectLst/>
                <a:latin typeface="Arial Narrow" panose="020B0604020202020204" pitchFamily="34" charset="0"/>
                <a:ea typeface="+mn-ea"/>
                <a:cs typeface="Arial Narrow" panose="020B0604020202020204" pitchFamily="34" charset="0"/>
              </a:rPr>
              <a:t>“</a:t>
            </a:r>
          </a:p>
        </p:txBody>
      </p:sp>
    </p:spTree>
    <p:extLst>
      <p:ext uri="{BB962C8B-B14F-4D97-AF65-F5344CB8AC3E}">
        <p14:creationId xmlns:p14="http://schemas.microsoft.com/office/powerpoint/2010/main" val="28442835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 Solid">
    <p:bg>
      <p:bgPr>
        <a:solidFill>
          <a:srgbClr val="113C5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D9A5CA4-1ADF-144F-BE0A-6629F3D76F5B}"/>
              </a:ext>
            </a:extLst>
          </p:cNvPr>
          <p:cNvSpPr>
            <a:spLocks noGrp="1"/>
          </p:cNvSpPr>
          <p:nvPr>
            <p:ph type="sldNum" sz="quarter" idx="10"/>
          </p:nvPr>
        </p:nvSpPr>
        <p:spPr/>
        <p:txBody>
          <a:bodyPr/>
          <a:lstStyle>
            <a:lvl1pPr>
              <a:defRPr>
                <a:solidFill>
                  <a:schemeClr val="bg2"/>
                </a:solidFill>
              </a:defRPr>
            </a:lvl1pPr>
          </a:lstStyle>
          <a:p>
            <a:fld id="{234755BD-B4AC-9044-BCE4-27904766F8BB}" type="slidenum">
              <a:rPr lang="en-US" smtClean="0"/>
              <a:pPr/>
              <a:t>‹#›</a:t>
            </a:fld>
            <a:endParaRPr lang="en-US" dirty="0"/>
          </a:p>
        </p:txBody>
      </p:sp>
      <p:pic>
        <p:nvPicPr>
          <p:cNvPr id="5" name="Graphic 4">
            <a:extLst>
              <a:ext uri="{FF2B5EF4-FFF2-40B4-BE49-F238E27FC236}">
                <a16:creationId xmlns:a16="http://schemas.microsoft.com/office/drawing/2014/main" id="{F0A96353-80DA-5948-A2B3-A115D18E7F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27" y="259428"/>
            <a:ext cx="1561196" cy="216854"/>
          </a:xfrm>
          <a:prstGeom prst="rect">
            <a:avLst/>
          </a:prstGeom>
        </p:spPr>
      </p:pic>
    </p:spTree>
    <p:extLst>
      <p:ext uri="{BB962C8B-B14F-4D97-AF65-F5344CB8AC3E}">
        <p14:creationId xmlns:p14="http://schemas.microsoft.com/office/powerpoint/2010/main" val="7746565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 White">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4D73434E-4098-114C-A318-A73F0F2AC61D}"/>
              </a:ext>
            </a:extLst>
          </p:cNvPr>
          <p:cNvSpPr>
            <a:spLocks noGrp="1"/>
          </p:cNvSpPr>
          <p:nvPr>
            <p:ph type="sldNum" sz="quarter" idx="11"/>
          </p:nvPr>
        </p:nvSpPr>
        <p:spPr/>
        <p:txBody>
          <a:bodyPr/>
          <a:lstStyle/>
          <a:p>
            <a:fld id="{234755BD-B4AC-9044-BCE4-27904766F8BB}" type="slidenum">
              <a:rPr lang="en-US" smtClean="0"/>
              <a:pPr/>
              <a:t>‹#›</a:t>
            </a:fld>
            <a:endParaRPr lang="en-US" dirty="0"/>
          </a:p>
        </p:txBody>
      </p:sp>
      <p:pic>
        <p:nvPicPr>
          <p:cNvPr id="3" name="Graphic 2">
            <a:extLst>
              <a:ext uri="{FF2B5EF4-FFF2-40B4-BE49-F238E27FC236}">
                <a16:creationId xmlns:a16="http://schemas.microsoft.com/office/drawing/2014/main" id="{FC31F1AF-84DC-1A40-942A-08752612E4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45" y="258793"/>
            <a:ext cx="1561196" cy="216854"/>
          </a:xfrm>
          <a:prstGeom prst="rect">
            <a:avLst/>
          </a:prstGeom>
        </p:spPr>
      </p:pic>
    </p:spTree>
    <p:extLst>
      <p:ext uri="{BB962C8B-B14F-4D97-AF65-F5344CB8AC3E}">
        <p14:creationId xmlns:p14="http://schemas.microsoft.com/office/powerpoint/2010/main" val="20668071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lank - Solid">
    <p:bg>
      <p:bgPr>
        <a:solidFill>
          <a:srgbClr val="113C5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D9A5CA4-1ADF-144F-BE0A-6629F3D76F5B}"/>
              </a:ext>
            </a:extLst>
          </p:cNvPr>
          <p:cNvSpPr>
            <a:spLocks noGrp="1"/>
          </p:cNvSpPr>
          <p:nvPr>
            <p:ph type="sldNum" sz="quarter" idx="10"/>
          </p:nvPr>
        </p:nvSpPr>
        <p:spPr/>
        <p:txBody>
          <a:bodyPr/>
          <a:lstStyle>
            <a:lvl1pPr>
              <a:defRPr>
                <a:solidFill>
                  <a:schemeClr val="bg2"/>
                </a:solidFill>
              </a:defRPr>
            </a:lvl1pPr>
          </a:lstStyle>
          <a:p>
            <a:fld id="{234755BD-B4AC-9044-BCE4-27904766F8BB}" type="slidenum">
              <a:rPr lang="en-US" smtClean="0"/>
              <a:pPr/>
              <a:t>‹#›</a:t>
            </a:fld>
            <a:endParaRPr lang="en-US" dirty="0"/>
          </a:p>
        </p:txBody>
      </p:sp>
      <p:pic>
        <p:nvPicPr>
          <p:cNvPr id="6" name="Picture 5">
            <a:extLst>
              <a:ext uri="{FF2B5EF4-FFF2-40B4-BE49-F238E27FC236}">
                <a16:creationId xmlns:a16="http://schemas.microsoft.com/office/drawing/2014/main" id="{7686EF34-FE1C-BD41-B131-F774425A9B3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092171" y="272877"/>
            <a:ext cx="718508" cy="641525"/>
          </a:xfrm>
          <a:prstGeom prst="rect">
            <a:avLst/>
          </a:prstGeom>
        </p:spPr>
      </p:pic>
      <p:pic>
        <p:nvPicPr>
          <p:cNvPr id="18" name="Picture 17">
            <a:extLst>
              <a:ext uri="{FF2B5EF4-FFF2-40B4-BE49-F238E27FC236}">
                <a16:creationId xmlns:a16="http://schemas.microsoft.com/office/drawing/2014/main" id="{84F960D6-2F3A-4F43-9FF1-482691D6C6B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078563" y="234800"/>
            <a:ext cx="722376" cy="722376"/>
          </a:xfrm>
          <a:prstGeom prst="rect">
            <a:avLst/>
          </a:prstGeom>
        </p:spPr>
      </p:pic>
    </p:spTree>
    <p:extLst>
      <p:ext uri="{BB962C8B-B14F-4D97-AF65-F5344CB8AC3E}">
        <p14:creationId xmlns:p14="http://schemas.microsoft.com/office/powerpoint/2010/main" val="8970973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Blank - White">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4D73434E-4098-114C-A318-A73F0F2AC61D}"/>
              </a:ext>
            </a:extLst>
          </p:cNvPr>
          <p:cNvSpPr>
            <a:spLocks noGrp="1"/>
          </p:cNvSpPr>
          <p:nvPr>
            <p:ph type="sldNum" sz="quarter" idx="11"/>
          </p:nvPr>
        </p:nvSpPr>
        <p:spPr/>
        <p:txBody>
          <a:bodyPr/>
          <a:lstStyle/>
          <a:p>
            <a:fld id="{234755BD-B4AC-9044-BCE4-27904766F8BB}" type="slidenum">
              <a:rPr lang="en-US" smtClean="0"/>
              <a:pPr/>
              <a:t>‹#›</a:t>
            </a:fld>
            <a:endParaRPr lang="en-US" dirty="0"/>
          </a:p>
        </p:txBody>
      </p:sp>
      <p:pic>
        <p:nvPicPr>
          <p:cNvPr id="3" name="Picture 2">
            <a:extLst>
              <a:ext uri="{FF2B5EF4-FFF2-40B4-BE49-F238E27FC236}">
                <a16:creationId xmlns:a16="http://schemas.microsoft.com/office/drawing/2014/main" id="{586F45E1-1518-1D45-838E-FF17B2794E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092171" y="277583"/>
            <a:ext cx="713232" cy="636815"/>
          </a:xfrm>
          <a:prstGeom prst="rect">
            <a:avLst/>
          </a:prstGeom>
        </p:spPr>
      </p:pic>
      <p:pic>
        <p:nvPicPr>
          <p:cNvPr id="4" name="Picture 3">
            <a:extLst>
              <a:ext uri="{FF2B5EF4-FFF2-40B4-BE49-F238E27FC236}">
                <a16:creationId xmlns:a16="http://schemas.microsoft.com/office/drawing/2014/main" id="{1C6DE1D6-D467-BF43-ABF6-DA27BE18711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078563" y="234800"/>
            <a:ext cx="722376" cy="722376"/>
          </a:xfrm>
          <a:prstGeom prst="rect">
            <a:avLst/>
          </a:prstGeom>
        </p:spPr>
      </p:pic>
    </p:spTree>
    <p:extLst>
      <p:ext uri="{BB962C8B-B14F-4D97-AF65-F5344CB8AC3E}">
        <p14:creationId xmlns:p14="http://schemas.microsoft.com/office/powerpoint/2010/main" val="34163212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EE4F0C4-96A0-FB49-92EF-CF053D176BBB}"/>
              </a:ext>
            </a:extLst>
          </p:cNvPr>
          <p:cNvCxnSpPr>
            <a:cxnSpLocks/>
          </p:cNvCxnSpPr>
          <p:nvPr userDrawn="1"/>
        </p:nvCxnSpPr>
        <p:spPr>
          <a:xfrm>
            <a:off x="897120"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13" name="Title Placeholder 17">
            <a:extLst>
              <a:ext uri="{FF2B5EF4-FFF2-40B4-BE49-F238E27FC236}">
                <a16:creationId xmlns:a16="http://schemas.microsoft.com/office/drawing/2014/main" id="{390A7B58-952B-D142-B3E6-389E25673CA3}"/>
              </a:ext>
            </a:extLst>
          </p:cNvPr>
          <p:cNvSpPr>
            <a:spLocks noGrp="1"/>
          </p:cNvSpPr>
          <p:nvPr>
            <p:ph type="title"/>
          </p:nvPr>
        </p:nvSpPr>
        <p:spPr>
          <a:xfrm>
            <a:off x="912569" y="349504"/>
            <a:ext cx="10366861" cy="798177"/>
          </a:xfrm>
          <a:prstGeom prst="rect">
            <a:avLst/>
          </a:prstGeom>
        </p:spPr>
        <p:txBody>
          <a:bodyPr vert="horz" lIns="0" tIns="45720" rIns="91440" bIns="45720" rtlCol="0" anchor="b" anchorCtr="0">
            <a:noAutofit/>
          </a:bodyPr>
          <a:lstStyle/>
          <a:p>
            <a:r>
              <a:rPr lang="en-US"/>
              <a:t>Click to edit Master title style</a:t>
            </a:r>
          </a:p>
        </p:txBody>
      </p:sp>
      <p:sp>
        <p:nvSpPr>
          <p:cNvPr id="5" name="Slide Number Placeholder 5">
            <a:extLst>
              <a:ext uri="{FF2B5EF4-FFF2-40B4-BE49-F238E27FC236}">
                <a16:creationId xmlns:a16="http://schemas.microsoft.com/office/drawing/2014/main" id="{CC9DC9BC-0E08-1A47-AB3C-D0D05F30B7A5}"/>
              </a:ext>
            </a:extLst>
          </p:cNvPr>
          <p:cNvSpPr>
            <a:spLocks noGrp="1"/>
          </p:cNvSpPr>
          <p:nvPr>
            <p:ph type="sldNum" sz="quarter" idx="4"/>
          </p:nvPr>
        </p:nvSpPr>
        <p:spPr>
          <a:xfrm>
            <a:off x="11707150" y="6354240"/>
            <a:ext cx="399651" cy="312098"/>
          </a:xfrm>
          <a:prstGeom prst="rect">
            <a:avLst/>
          </a:prstGeom>
        </p:spPr>
        <p:txBody>
          <a:bodyPr vert="horz" lIns="0" tIns="0" rIns="91440" bIns="45720" rtlCol="0" anchor="t" anchorCtr="0"/>
          <a:lstStyle>
            <a:lvl1pPr algn="l">
              <a:defRPr sz="751" b="0" i="0">
                <a:solidFill>
                  <a:schemeClr val="tx1">
                    <a:tint val="75000"/>
                  </a:schemeClr>
                </a:solidFill>
                <a:latin typeface="Arial" panose="020B0604020202020204" pitchFamily="34" charset="0"/>
                <a:cs typeface="Arial" panose="020B0604020202020204" pitchFamily="34" charset="0"/>
              </a:defRPr>
            </a:lvl1pPr>
          </a:lstStyle>
          <a:p>
            <a:fld id="{234755BD-B4AC-9044-BCE4-27904766F8BB}" type="slidenum">
              <a:rPr lang="en-US" smtClean="0"/>
              <a:pPr/>
              <a:t>‹#›</a:t>
            </a:fld>
            <a:endParaRPr lang="en-US" dirty="0"/>
          </a:p>
        </p:txBody>
      </p:sp>
    </p:spTree>
    <p:extLst>
      <p:ext uri="{BB962C8B-B14F-4D97-AF65-F5344CB8AC3E}">
        <p14:creationId xmlns:p14="http://schemas.microsoft.com/office/powerpoint/2010/main" val="2053726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Divider with Subtitle - Gradi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68A5-AEEA-3C4B-9311-D39C8A6BFD34}"/>
              </a:ext>
            </a:extLst>
          </p:cNvPr>
          <p:cNvSpPr>
            <a:spLocks noGrp="1"/>
          </p:cNvSpPr>
          <p:nvPr>
            <p:ph type="title" hasCustomPrompt="1"/>
          </p:nvPr>
        </p:nvSpPr>
        <p:spPr>
          <a:xfrm>
            <a:off x="914400" y="1371608"/>
            <a:ext cx="10366861" cy="2057397"/>
          </a:xfrm>
        </p:spPr>
        <p:txBody>
          <a:bodyPr/>
          <a:lstStyle>
            <a:lvl1pPr>
              <a:defRPr sz="6000" baseline="0">
                <a:solidFill>
                  <a:schemeClr val="tx1"/>
                </a:solidFill>
              </a:defRPr>
            </a:lvl1pPr>
          </a:lstStyle>
          <a:p>
            <a:r>
              <a:rPr lang="en-US"/>
              <a:t>Alternate Section title</a:t>
            </a:r>
          </a:p>
        </p:txBody>
      </p:sp>
      <p:cxnSp>
        <p:nvCxnSpPr>
          <p:cNvPr id="7" name="Straight Connector 6">
            <a:extLst>
              <a:ext uri="{FF2B5EF4-FFF2-40B4-BE49-F238E27FC236}">
                <a16:creationId xmlns:a16="http://schemas.microsoft.com/office/drawing/2014/main" id="{D590582C-FEDF-5C45-8674-2DEE1202D8CC}"/>
              </a:ext>
            </a:extLst>
          </p:cNvPr>
          <p:cNvCxnSpPr>
            <a:cxnSpLocks/>
          </p:cNvCxnSpPr>
          <p:nvPr userDrawn="1"/>
        </p:nvCxnSpPr>
        <p:spPr>
          <a:xfrm>
            <a:off x="914313" y="4387948"/>
            <a:ext cx="1172603" cy="0"/>
          </a:xfrm>
          <a:prstGeom prst="line">
            <a:avLst/>
          </a:prstGeom>
          <a:ln w="76200"/>
        </p:spPr>
        <p:style>
          <a:lnRef idx="1">
            <a:schemeClr val="accent2"/>
          </a:lnRef>
          <a:fillRef idx="0">
            <a:schemeClr val="accent2"/>
          </a:fillRef>
          <a:effectRef idx="0">
            <a:schemeClr val="accent2"/>
          </a:effectRef>
          <a:fontRef idx="minor">
            <a:schemeClr val="tx1"/>
          </a:fontRef>
        </p:style>
      </p:cxnSp>
      <p:sp>
        <p:nvSpPr>
          <p:cNvPr id="9" name="Text Placeholder 2">
            <a:extLst>
              <a:ext uri="{FF2B5EF4-FFF2-40B4-BE49-F238E27FC236}">
                <a16:creationId xmlns:a16="http://schemas.microsoft.com/office/drawing/2014/main" id="{CA7C0192-8E73-3741-B808-E7043B73E544}"/>
              </a:ext>
            </a:extLst>
          </p:cNvPr>
          <p:cNvSpPr>
            <a:spLocks noGrp="1"/>
          </p:cNvSpPr>
          <p:nvPr>
            <p:ph idx="1" hasCustomPrompt="1"/>
          </p:nvPr>
        </p:nvSpPr>
        <p:spPr>
          <a:xfrm>
            <a:off x="929987" y="3702945"/>
            <a:ext cx="10366861" cy="323977"/>
          </a:xfrm>
          <a:prstGeom prst="rect">
            <a:avLst/>
          </a:prstGeom>
        </p:spPr>
        <p:txBody>
          <a:bodyPr vert="horz" lIns="0" tIns="45720" rIns="91440" bIns="45720" rtlCol="0">
            <a:normAutofit/>
          </a:bodyPr>
          <a:lstStyle>
            <a:lvl1pPr marL="0" indent="0">
              <a:buFontTx/>
              <a:buNone/>
              <a:defRPr sz="1800" b="0" i="0" cap="none" spc="0" baseline="0">
                <a:solidFill>
                  <a:schemeClr val="tx1"/>
                </a:solidFill>
                <a:latin typeface="Cambria" panose="02040503050406030204" pitchFamily="18" charset="0"/>
              </a:defRPr>
            </a:lvl1pPr>
          </a:lstStyle>
          <a:p>
            <a:pPr lvl="0"/>
            <a:r>
              <a:rPr lang="en-US"/>
              <a:t>Subtitle if needed Cambria 18pt font lorem ipsum</a:t>
            </a:r>
          </a:p>
        </p:txBody>
      </p:sp>
      <p:pic>
        <p:nvPicPr>
          <p:cNvPr id="8" name="Graphic 7">
            <a:extLst>
              <a:ext uri="{FF2B5EF4-FFF2-40B4-BE49-F238E27FC236}">
                <a16:creationId xmlns:a16="http://schemas.microsoft.com/office/drawing/2014/main" id="{F79C3A6F-13CB-A94E-A957-F08735F09C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45" y="258793"/>
            <a:ext cx="1561196" cy="216854"/>
          </a:xfrm>
          <a:prstGeom prst="rect">
            <a:avLst/>
          </a:prstGeom>
        </p:spPr>
      </p:pic>
      <p:sp>
        <p:nvSpPr>
          <p:cNvPr id="10" name="Slide Number Placeholder 5">
            <a:extLst>
              <a:ext uri="{FF2B5EF4-FFF2-40B4-BE49-F238E27FC236}">
                <a16:creationId xmlns:a16="http://schemas.microsoft.com/office/drawing/2014/main" id="{5B0C05F0-E967-F84E-89BB-F5BF21AD7C08}"/>
              </a:ext>
            </a:extLst>
          </p:cNvPr>
          <p:cNvSpPr>
            <a:spLocks noGrp="1"/>
          </p:cNvSpPr>
          <p:nvPr>
            <p:ph type="sldNum" sz="quarter" idx="4"/>
          </p:nvPr>
        </p:nvSpPr>
        <p:spPr>
          <a:xfrm>
            <a:off x="11707151" y="6354240"/>
            <a:ext cx="399651" cy="312098"/>
          </a:xfrm>
          <a:prstGeom prst="rect">
            <a:avLst/>
          </a:prstGeom>
        </p:spPr>
        <p:txBody>
          <a:bodyPr vert="horz" lIns="0" tIns="0" rIns="91440" bIns="45720" rtlCol="0" anchor="t" anchorCtr="0"/>
          <a:lstStyle>
            <a:lvl1pPr algn="l">
              <a:defRPr sz="751" b="0" i="0">
                <a:solidFill>
                  <a:schemeClr val="tx1">
                    <a:tint val="75000"/>
                  </a:schemeClr>
                </a:solidFill>
                <a:latin typeface="Arial" panose="020B0604020202020204" pitchFamily="34" charset="0"/>
                <a:cs typeface="Arial" panose="020B0604020202020204" pitchFamily="34" charset="0"/>
              </a:defRPr>
            </a:lvl1pPr>
          </a:lstStyle>
          <a:p>
            <a:fld id="{234755BD-B4AC-9044-BCE4-27904766F8BB}" type="slidenum">
              <a:rPr lang="en-US" smtClean="0"/>
              <a:pPr/>
              <a:t>‹#›</a:t>
            </a:fld>
            <a:endParaRPr lang="en-US" dirty="0"/>
          </a:p>
        </p:txBody>
      </p:sp>
    </p:spTree>
    <p:extLst>
      <p:ext uri="{BB962C8B-B14F-4D97-AF65-F5344CB8AC3E}">
        <p14:creationId xmlns:p14="http://schemas.microsoft.com/office/powerpoint/2010/main" val="31892836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Statistic_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64C960-FA1B-D841-83EE-33E7F21A1113}"/>
              </a:ext>
            </a:extLst>
          </p:cNvPr>
          <p:cNvSpPr/>
          <p:nvPr userDrawn="1"/>
        </p:nvSpPr>
        <p:spPr>
          <a:xfrm>
            <a:off x="0" y="0"/>
            <a:ext cx="12192000" cy="6858000"/>
          </a:xfrm>
          <a:prstGeom prst="rect">
            <a:avLst/>
          </a:prstGeom>
          <a:solidFill>
            <a:srgbClr val="113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F5C684E6-C7D4-144C-9001-2716F124B3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27" y="259428"/>
            <a:ext cx="1561196" cy="216854"/>
          </a:xfrm>
          <a:prstGeom prst="rect">
            <a:avLst/>
          </a:prstGeom>
        </p:spPr>
      </p:pic>
      <p:cxnSp>
        <p:nvCxnSpPr>
          <p:cNvPr id="15" name="Straight Connector 14">
            <a:extLst>
              <a:ext uri="{FF2B5EF4-FFF2-40B4-BE49-F238E27FC236}">
                <a16:creationId xmlns:a16="http://schemas.microsoft.com/office/drawing/2014/main" id="{4048A969-2DDF-2343-8D34-6E1A3F1D55D4}"/>
              </a:ext>
            </a:extLst>
          </p:cNvPr>
          <p:cNvCxnSpPr>
            <a:cxnSpLocks/>
          </p:cNvCxnSpPr>
          <p:nvPr userDrawn="1"/>
        </p:nvCxnSpPr>
        <p:spPr>
          <a:xfrm>
            <a:off x="770128" y="258124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19" name="Text Placeholder 2">
            <a:extLst>
              <a:ext uri="{FF2B5EF4-FFF2-40B4-BE49-F238E27FC236}">
                <a16:creationId xmlns:a16="http://schemas.microsoft.com/office/drawing/2014/main" id="{A3BEF983-4BD0-EB4A-97B7-6902CA24EA9E}"/>
              </a:ext>
            </a:extLst>
          </p:cNvPr>
          <p:cNvSpPr>
            <a:spLocks noGrp="1"/>
          </p:cNvSpPr>
          <p:nvPr>
            <p:ph type="body" sz="quarter" idx="23" hasCustomPrompt="1"/>
          </p:nvPr>
        </p:nvSpPr>
        <p:spPr>
          <a:xfrm>
            <a:off x="770128" y="3237493"/>
            <a:ext cx="5757672" cy="605466"/>
          </a:xfrm>
        </p:spPr>
        <p:txBody>
          <a:bodyPr vert="horz" lIns="0" tIns="0" rIns="0" bIns="0" rtlCol="0" anchor="t" anchorCtr="0">
            <a:noAutofit/>
          </a:bodyPr>
          <a:lstStyle>
            <a:lvl1pPr marL="0" indent="0">
              <a:buFontTx/>
              <a:buNone/>
              <a:defRPr lang="en-US" sz="2051" b="1" i="0" cap="all" baseline="0" dirty="0">
                <a:solidFill>
                  <a:schemeClr val="bg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Stat description</a:t>
            </a:r>
          </a:p>
        </p:txBody>
      </p:sp>
      <p:sp>
        <p:nvSpPr>
          <p:cNvPr id="12" name="Text Placeholder 4">
            <a:extLst>
              <a:ext uri="{FF2B5EF4-FFF2-40B4-BE49-F238E27FC236}">
                <a16:creationId xmlns:a16="http://schemas.microsoft.com/office/drawing/2014/main" id="{FC44442F-17F0-6840-98FC-7D0B2934B422}"/>
              </a:ext>
            </a:extLst>
          </p:cNvPr>
          <p:cNvSpPr>
            <a:spLocks noGrp="1"/>
          </p:cNvSpPr>
          <p:nvPr>
            <p:ph type="body" sz="quarter" idx="25" hasCustomPrompt="1"/>
          </p:nvPr>
        </p:nvSpPr>
        <p:spPr>
          <a:xfrm>
            <a:off x="669073" y="1164590"/>
            <a:ext cx="4717759" cy="1402991"/>
          </a:xfrm>
        </p:spPr>
        <p:txBody>
          <a:bodyPr/>
          <a:lstStyle>
            <a:lvl1pPr marL="0" indent="0" algn="l">
              <a:buNone/>
              <a:defRPr sz="9600" b="1" i="0">
                <a:solidFill>
                  <a:schemeClr val="bg1"/>
                </a:solidFill>
                <a:latin typeface="Arial Narrow" panose="020B0604020202020204" pitchFamily="34" charset="0"/>
                <a:cs typeface="Arial Narrow" panose="020B0604020202020204" pitchFamily="34" charset="0"/>
              </a:defRPr>
            </a:lvl1pPr>
          </a:lstStyle>
          <a:p>
            <a:pPr lvl="0"/>
            <a:r>
              <a:rPr lang="en-US"/>
              <a:t>45%</a:t>
            </a:r>
          </a:p>
        </p:txBody>
      </p:sp>
      <p:sp>
        <p:nvSpPr>
          <p:cNvPr id="25" name="Slide Number Placeholder 2">
            <a:extLst>
              <a:ext uri="{FF2B5EF4-FFF2-40B4-BE49-F238E27FC236}">
                <a16:creationId xmlns:a16="http://schemas.microsoft.com/office/drawing/2014/main" id="{68B8EC41-ACF3-9E4D-834D-2A6F568A2487}"/>
              </a:ext>
            </a:extLst>
          </p:cNvPr>
          <p:cNvSpPr>
            <a:spLocks noGrp="1"/>
          </p:cNvSpPr>
          <p:nvPr>
            <p:ph type="sldNum" sz="quarter" idx="10"/>
          </p:nvPr>
        </p:nvSpPr>
        <p:spPr>
          <a:xfrm>
            <a:off x="11707151" y="6354240"/>
            <a:ext cx="399651" cy="312098"/>
          </a:xfrm>
        </p:spPr>
        <p:txBody>
          <a:bodyPr/>
          <a:lstStyle>
            <a:lvl1pPr>
              <a:defRPr>
                <a:solidFill>
                  <a:schemeClr val="bg2"/>
                </a:solidFill>
              </a:defRPr>
            </a:lvl1pPr>
          </a:lstStyle>
          <a:p>
            <a:fld id="{234755BD-B4AC-9044-BCE4-27904766F8BB}" type="slidenum">
              <a:rPr lang="en-US" smtClean="0"/>
              <a:pPr/>
              <a:t>‹#›</a:t>
            </a:fld>
            <a:endParaRPr lang="en-US" dirty="0"/>
          </a:p>
        </p:txBody>
      </p:sp>
      <p:sp>
        <p:nvSpPr>
          <p:cNvPr id="14" name="Text Placeholder 2">
            <a:extLst>
              <a:ext uri="{FF2B5EF4-FFF2-40B4-BE49-F238E27FC236}">
                <a16:creationId xmlns:a16="http://schemas.microsoft.com/office/drawing/2014/main" id="{54A81B86-9E21-D546-A8D6-CA1F86D13EF9}"/>
              </a:ext>
            </a:extLst>
          </p:cNvPr>
          <p:cNvSpPr>
            <a:spLocks noGrp="1"/>
          </p:cNvSpPr>
          <p:nvPr>
            <p:ph type="body" sz="quarter" idx="22" hasCustomPrompt="1"/>
          </p:nvPr>
        </p:nvSpPr>
        <p:spPr>
          <a:xfrm>
            <a:off x="770127" y="3870293"/>
            <a:ext cx="7239339" cy="2129454"/>
          </a:xfrm>
        </p:spPr>
        <p:txBody>
          <a:bodyPr lIns="0">
            <a:noAutofit/>
          </a:bodyPr>
          <a:lstStyle>
            <a:lvl1pPr marL="0" marR="0" indent="0" algn="l" defTabSz="914173" rtl="0" eaLnBrk="1" fontAlgn="auto" latinLnBrk="0" hangingPunct="1">
              <a:lnSpc>
                <a:spcPct val="110000"/>
              </a:lnSpc>
              <a:spcBef>
                <a:spcPts val="1000"/>
              </a:spcBef>
              <a:spcAft>
                <a:spcPts val="451"/>
              </a:spcAft>
              <a:buClrTx/>
              <a:buSzTx/>
              <a:buFontTx/>
              <a:buNone/>
              <a:tabLst/>
              <a:defRPr sz="1400" b="0" i="0">
                <a:solidFill>
                  <a:schemeClr val="bg1"/>
                </a:solidFill>
              </a:defRPr>
            </a:lvl1pPr>
            <a:lvl2pPr marL="457087" indent="0">
              <a:buFontTx/>
              <a:buNone/>
              <a:defRPr sz="1401" b="0" i="0"/>
            </a:lvl2pPr>
            <a:lvl3pPr marL="914173" indent="0">
              <a:buFontTx/>
              <a:buNone/>
              <a:defRPr sz="1401" b="0" i="0"/>
            </a:lvl3pPr>
            <a:lvl4pPr>
              <a:defRPr sz="1601"/>
            </a:lvl4pPr>
            <a:lvl5pPr>
              <a:defRPr sz="1601"/>
            </a:lvl5pPr>
          </a:lstStyle>
          <a:p>
            <a:pPr marL="0" marR="0" lvl="0" indent="0" algn="l" defTabSz="914173" rtl="0" eaLnBrk="1" fontAlgn="auto" latinLnBrk="0" hangingPunct="1">
              <a:lnSpc>
                <a:spcPct val="90000"/>
              </a:lnSpc>
              <a:spcBef>
                <a:spcPts val="1000"/>
              </a:spcBef>
              <a:spcAft>
                <a:spcPts val="0"/>
              </a:spcAft>
              <a:buClrTx/>
              <a:buSzTx/>
              <a:buFontTx/>
              <a:buNone/>
              <a:tabLst/>
              <a:defRPr/>
            </a:pPr>
            <a:r>
              <a:rPr lang="en-US"/>
              <a:t>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 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a:t>
            </a:r>
          </a:p>
          <a:p>
            <a:pPr lvl="0"/>
            <a:endParaRPr lang="en-US"/>
          </a:p>
        </p:txBody>
      </p:sp>
    </p:spTree>
    <p:extLst>
      <p:ext uri="{BB962C8B-B14F-4D97-AF65-F5344CB8AC3E}">
        <p14:creationId xmlns:p14="http://schemas.microsoft.com/office/powerpoint/2010/main" val="111864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 Solid">
    <p:bg>
      <p:bgPr>
        <a:solidFill>
          <a:srgbClr val="113C5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3CDAF1-4BB2-9E42-A71C-4F5460496E60}"/>
              </a:ext>
            </a:extLst>
          </p:cNvPr>
          <p:cNvSpPr>
            <a:spLocks noGrp="1"/>
          </p:cNvSpPr>
          <p:nvPr>
            <p:ph type="sldNum" sz="quarter" idx="10"/>
          </p:nvPr>
        </p:nvSpPr>
        <p:spPr/>
        <p:txBody>
          <a:bodyPr/>
          <a:lstStyle>
            <a:lvl1pPr>
              <a:defRPr>
                <a:solidFill>
                  <a:schemeClr val="bg2"/>
                </a:solidFill>
              </a:defRPr>
            </a:lvl1pPr>
          </a:lstStyle>
          <a:p>
            <a:fld id="{234755BD-B4AC-9044-BCE4-27904766F8BB}" type="slidenum">
              <a:rPr lang="en-US" smtClean="0"/>
              <a:pPr/>
              <a:t>‹#›</a:t>
            </a:fld>
            <a:endParaRPr lang="en-US" dirty="0"/>
          </a:p>
        </p:txBody>
      </p:sp>
      <p:sp>
        <p:nvSpPr>
          <p:cNvPr id="55" name="Title Placeholder 17">
            <a:extLst>
              <a:ext uri="{FF2B5EF4-FFF2-40B4-BE49-F238E27FC236}">
                <a16:creationId xmlns:a16="http://schemas.microsoft.com/office/drawing/2014/main" id="{B1F1AE2D-D822-C04E-81ED-39C9F152D3C4}"/>
              </a:ext>
            </a:extLst>
          </p:cNvPr>
          <p:cNvSpPr>
            <a:spLocks noGrp="1"/>
          </p:cNvSpPr>
          <p:nvPr>
            <p:ph type="title"/>
          </p:nvPr>
        </p:nvSpPr>
        <p:spPr>
          <a:xfrm>
            <a:off x="912571" y="349506"/>
            <a:ext cx="8874759" cy="798177"/>
          </a:xfrm>
          <a:prstGeom prst="rect">
            <a:avLst/>
          </a:prstGeom>
        </p:spPr>
        <p:txBody>
          <a:bodyPr vert="horz" lIns="0" tIns="45720" rIns="91440" bIns="45720" rtlCol="0" anchor="b" anchorCtr="0">
            <a:noAutofit/>
          </a:bodyPr>
          <a:lstStyle>
            <a:lvl1pPr>
              <a:defRPr>
                <a:solidFill>
                  <a:schemeClr val="bg1"/>
                </a:solidFill>
              </a:defRPr>
            </a:lvl1pPr>
          </a:lstStyle>
          <a:p>
            <a:r>
              <a:rPr lang="en-US"/>
              <a:t>Click to edit Master title style</a:t>
            </a:r>
          </a:p>
        </p:txBody>
      </p:sp>
      <p:cxnSp>
        <p:nvCxnSpPr>
          <p:cNvPr id="22" name="Straight Connector 21">
            <a:extLst>
              <a:ext uri="{FF2B5EF4-FFF2-40B4-BE49-F238E27FC236}">
                <a16:creationId xmlns:a16="http://schemas.microsoft.com/office/drawing/2014/main" id="{DF8BBF27-E039-D94A-A108-37D475A1B9DC}"/>
              </a:ext>
            </a:extLst>
          </p:cNvPr>
          <p:cNvCxnSpPr>
            <a:cxnSpLocks/>
          </p:cNvCxnSpPr>
          <p:nvPr userDrawn="1"/>
        </p:nvCxnSpPr>
        <p:spPr>
          <a:xfrm>
            <a:off x="897121"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pic>
        <p:nvPicPr>
          <p:cNvPr id="7" name="Graphic 6">
            <a:extLst>
              <a:ext uri="{FF2B5EF4-FFF2-40B4-BE49-F238E27FC236}">
                <a16:creationId xmlns:a16="http://schemas.microsoft.com/office/drawing/2014/main" id="{C494697A-99C0-9042-A2C2-54CAB646FD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27" y="259428"/>
            <a:ext cx="1561196" cy="216854"/>
          </a:xfrm>
          <a:prstGeom prst="rect">
            <a:avLst/>
          </a:prstGeom>
        </p:spPr>
      </p:pic>
    </p:spTree>
    <p:extLst>
      <p:ext uri="{BB962C8B-B14F-4D97-AF65-F5344CB8AC3E}">
        <p14:creationId xmlns:p14="http://schemas.microsoft.com/office/powerpoint/2010/main" val="1072420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 White">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EE4F0C4-96A0-FB49-92EF-CF053D176BBB}"/>
              </a:ext>
            </a:extLst>
          </p:cNvPr>
          <p:cNvCxnSpPr>
            <a:cxnSpLocks/>
          </p:cNvCxnSpPr>
          <p:nvPr userDrawn="1"/>
        </p:nvCxnSpPr>
        <p:spPr>
          <a:xfrm>
            <a:off x="897121"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5" name="Slide Number Placeholder 5">
            <a:extLst>
              <a:ext uri="{FF2B5EF4-FFF2-40B4-BE49-F238E27FC236}">
                <a16:creationId xmlns:a16="http://schemas.microsoft.com/office/drawing/2014/main" id="{CC9DC9BC-0E08-1A47-AB3C-D0D05F30B7A5}"/>
              </a:ext>
            </a:extLst>
          </p:cNvPr>
          <p:cNvSpPr>
            <a:spLocks noGrp="1"/>
          </p:cNvSpPr>
          <p:nvPr>
            <p:ph type="sldNum" sz="quarter" idx="4"/>
          </p:nvPr>
        </p:nvSpPr>
        <p:spPr>
          <a:xfrm>
            <a:off x="11707151" y="6354240"/>
            <a:ext cx="399651" cy="312098"/>
          </a:xfrm>
          <a:prstGeom prst="rect">
            <a:avLst/>
          </a:prstGeom>
        </p:spPr>
        <p:txBody>
          <a:bodyPr vert="horz" lIns="0" tIns="0" rIns="91440" bIns="45720" rtlCol="0" anchor="t" anchorCtr="0"/>
          <a:lstStyle>
            <a:lvl1pPr algn="l">
              <a:defRPr sz="751" b="0" i="0">
                <a:solidFill>
                  <a:schemeClr val="tx1">
                    <a:tint val="75000"/>
                  </a:schemeClr>
                </a:solidFill>
                <a:latin typeface="Arial" panose="020B0604020202020204" pitchFamily="34" charset="0"/>
                <a:cs typeface="Arial" panose="020B0604020202020204" pitchFamily="34" charset="0"/>
              </a:defRPr>
            </a:lvl1pPr>
          </a:lstStyle>
          <a:p>
            <a:fld id="{234755BD-B4AC-9044-BCE4-27904766F8BB}" type="slidenum">
              <a:rPr lang="en-US" smtClean="0"/>
              <a:pPr/>
              <a:t>‹#›</a:t>
            </a:fld>
            <a:endParaRPr lang="en-US" dirty="0"/>
          </a:p>
        </p:txBody>
      </p:sp>
      <p:sp>
        <p:nvSpPr>
          <p:cNvPr id="6" name="Title Placeholder 17">
            <a:extLst>
              <a:ext uri="{FF2B5EF4-FFF2-40B4-BE49-F238E27FC236}">
                <a16:creationId xmlns:a16="http://schemas.microsoft.com/office/drawing/2014/main" id="{A40A9772-F566-7847-89D0-15690EA53F74}"/>
              </a:ext>
            </a:extLst>
          </p:cNvPr>
          <p:cNvSpPr>
            <a:spLocks noGrp="1"/>
          </p:cNvSpPr>
          <p:nvPr>
            <p:ph type="title"/>
          </p:nvPr>
        </p:nvSpPr>
        <p:spPr>
          <a:xfrm>
            <a:off x="912571" y="349506"/>
            <a:ext cx="8874760" cy="798177"/>
          </a:xfrm>
          <a:prstGeom prst="rect">
            <a:avLst/>
          </a:prstGeom>
        </p:spPr>
        <p:txBody>
          <a:bodyPr vert="horz" lIns="0" tIns="45720" rIns="91440" bIns="45720" rtlCol="0" anchor="b" anchorCtr="0">
            <a:noAutofit/>
          </a:bodyPr>
          <a:lstStyle>
            <a:lvl1pPr>
              <a:defRPr>
                <a:solidFill>
                  <a:schemeClr val="tx1"/>
                </a:solidFill>
              </a:defRPr>
            </a:lvl1pPr>
          </a:lstStyle>
          <a:p>
            <a:r>
              <a:rPr lang="en-US"/>
              <a:t>Click to edit Master title style</a:t>
            </a:r>
          </a:p>
        </p:txBody>
      </p:sp>
      <p:pic>
        <p:nvPicPr>
          <p:cNvPr id="7" name="Graphic 6">
            <a:extLst>
              <a:ext uri="{FF2B5EF4-FFF2-40B4-BE49-F238E27FC236}">
                <a16:creationId xmlns:a16="http://schemas.microsoft.com/office/drawing/2014/main" id="{495AEA99-2F8A-3D47-8F3B-166A200086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45" y="258793"/>
            <a:ext cx="1561196" cy="216854"/>
          </a:xfrm>
          <a:prstGeom prst="rect">
            <a:avLst/>
          </a:prstGeom>
        </p:spPr>
      </p:pic>
    </p:spTree>
    <p:extLst>
      <p:ext uri="{BB962C8B-B14F-4D97-AF65-F5344CB8AC3E}">
        <p14:creationId xmlns:p14="http://schemas.microsoft.com/office/powerpoint/2010/main" val="87183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lumns - Gradient">
    <p:bg>
      <p:bgPr>
        <a:solidFill>
          <a:srgbClr val="113C5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ECFAE3-7E05-0B4A-9CE1-B6F37E6F693F}"/>
              </a:ext>
            </a:extLst>
          </p:cNvPr>
          <p:cNvSpPr>
            <a:spLocks noGrp="1"/>
          </p:cNvSpPr>
          <p:nvPr>
            <p:ph type="sldNum" sz="quarter" idx="10"/>
          </p:nvPr>
        </p:nvSpPr>
        <p:spPr/>
        <p:txBody>
          <a:bodyPr/>
          <a:lstStyle>
            <a:lvl1pPr>
              <a:defRPr>
                <a:solidFill>
                  <a:schemeClr val="bg2"/>
                </a:solidFill>
              </a:defRPr>
            </a:lvl1pPr>
          </a:lstStyle>
          <a:p>
            <a:fld id="{234755BD-B4AC-9044-BCE4-27904766F8BB}" type="slidenum">
              <a:rPr lang="en-US" smtClean="0"/>
              <a:pPr/>
              <a:t>‹#›</a:t>
            </a:fld>
            <a:endParaRPr lang="en-US" dirty="0"/>
          </a:p>
        </p:txBody>
      </p:sp>
      <p:cxnSp>
        <p:nvCxnSpPr>
          <p:cNvPr id="20" name="Straight Connector 19">
            <a:extLst>
              <a:ext uri="{FF2B5EF4-FFF2-40B4-BE49-F238E27FC236}">
                <a16:creationId xmlns:a16="http://schemas.microsoft.com/office/drawing/2014/main" id="{2B77079C-4238-C245-868E-8F2D147A0174}"/>
              </a:ext>
            </a:extLst>
          </p:cNvPr>
          <p:cNvCxnSpPr>
            <a:cxnSpLocks/>
          </p:cNvCxnSpPr>
          <p:nvPr userDrawn="1"/>
        </p:nvCxnSpPr>
        <p:spPr>
          <a:xfrm>
            <a:off x="897121"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21" name="Title Placeholder 17">
            <a:extLst>
              <a:ext uri="{FF2B5EF4-FFF2-40B4-BE49-F238E27FC236}">
                <a16:creationId xmlns:a16="http://schemas.microsoft.com/office/drawing/2014/main" id="{6A83C0DE-D209-AC40-A278-E03F7AC4CA75}"/>
              </a:ext>
            </a:extLst>
          </p:cNvPr>
          <p:cNvSpPr>
            <a:spLocks noGrp="1"/>
          </p:cNvSpPr>
          <p:nvPr>
            <p:ph type="title"/>
          </p:nvPr>
        </p:nvSpPr>
        <p:spPr>
          <a:xfrm>
            <a:off x="912571" y="349506"/>
            <a:ext cx="8874760" cy="798177"/>
          </a:xfrm>
          <a:prstGeom prst="rect">
            <a:avLst/>
          </a:prstGeom>
        </p:spPr>
        <p:txBody>
          <a:bodyPr vert="horz" lIns="0" tIns="45720" rIns="91440" bIns="45720" rtlCol="0" anchor="b" anchorCtr="0">
            <a:noAutofit/>
          </a:bodyPr>
          <a:lstStyle>
            <a:lvl1pPr>
              <a:defRPr>
                <a:solidFill>
                  <a:schemeClr val="bg2"/>
                </a:solidFill>
              </a:defRPr>
            </a:lvl1pPr>
          </a:lstStyle>
          <a:p>
            <a:r>
              <a:rPr lang="en-US"/>
              <a:t>Click to edit Master title style</a:t>
            </a:r>
          </a:p>
        </p:txBody>
      </p:sp>
      <p:sp>
        <p:nvSpPr>
          <p:cNvPr id="25" name="Text Placeholder 2">
            <a:extLst>
              <a:ext uri="{FF2B5EF4-FFF2-40B4-BE49-F238E27FC236}">
                <a16:creationId xmlns:a16="http://schemas.microsoft.com/office/drawing/2014/main" id="{981BFAF1-1DB2-0A45-BE9C-261E5CA6E240}"/>
              </a:ext>
            </a:extLst>
          </p:cNvPr>
          <p:cNvSpPr>
            <a:spLocks noGrp="1"/>
          </p:cNvSpPr>
          <p:nvPr>
            <p:ph type="body" sz="quarter" idx="20" hasCustomPrompt="1"/>
          </p:nvPr>
        </p:nvSpPr>
        <p:spPr>
          <a:xfrm>
            <a:off x="897119" y="3124205"/>
            <a:ext cx="8890211" cy="2521403"/>
          </a:xfrm>
        </p:spPr>
        <p:txBody>
          <a:bodyPr lIns="0">
            <a:noAutofit/>
          </a:bodyPr>
          <a:lstStyle>
            <a:lvl1pPr marL="0" marR="0" indent="0" algn="l" defTabSz="914173" rtl="0" eaLnBrk="1" fontAlgn="auto" latinLnBrk="0" hangingPunct="1">
              <a:lnSpc>
                <a:spcPct val="110000"/>
              </a:lnSpc>
              <a:spcBef>
                <a:spcPts val="1000"/>
              </a:spcBef>
              <a:spcAft>
                <a:spcPts val="451"/>
              </a:spcAft>
              <a:buClrTx/>
              <a:buSzTx/>
              <a:buFontTx/>
              <a:buNone/>
              <a:tabLst/>
              <a:defRPr sz="1400" b="0" i="0">
                <a:solidFill>
                  <a:schemeClr val="bg1"/>
                </a:solidFill>
              </a:defRPr>
            </a:lvl1pPr>
            <a:lvl2pPr marL="457087" indent="0">
              <a:buFontTx/>
              <a:buNone/>
              <a:defRPr sz="1401" b="0" i="0"/>
            </a:lvl2pPr>
            <a:lvl3pPr marL="914173" indent="0">
              <a:buFontTx/>
              <a:buNone/>
              <a:defRPr sz="1401" b="0" i="0"/>
            </a:lvl3pPr>
            <a:lvl4pPr>
              <a:defRPr sz="1601"/>
            </a:lvl4pPr>
            <a:lvl5pPr>
              <a:defRPr sz="1601"/>
            </a:lvl5pPr>
          </a:lstStyle>
          <a:p>
            <a:pPr marL="0" marR="0" lvl="0" indent="0" algn="l" defTabSz="914173" rtl="0" eaLnBrk="1" fontAlgn="auto" latinLnBrk="0" hangingPunct="1">
              <a:lnSpc>
                <a:spcPct val="90000"/>
              </a:lnSpc>
              <a:spcBef>
                <a:spcPts val="1000"/>
              </a:spcBef>
              <a:spcAft>
                <a:spcPts val="0"/>
              </a:spcAft>
              <a:buClrTx/>
              <a:buSzTx/>
              <a:buFontTx/>
              <a:buNone/>
              <a:tabLst/>
              <a:defRPr/>
            </a:pPr>
            <a:r>
              <a:rPr lang="en-US"/>
              <a:t>Sed </a:t>
            </a:r>
            <a:r>
              <a:rPr lang="en-US" err="1"/>
              <a:t>posuere</a:t>
            </a:r>
            <a:r>
              <a:rPr lang="en-US"/>
              <a:t> </a:t>
            </a:r>
            <a:r>
              <a:rPr lang="en-US" err="1"/>
              <a:t>consectetur</a:t>
            </a:r>
            <a:r>
              <a:rPr lang="en-US"/>
              <a:t> </a:t>
            </a:r>
            <a:r>
              <a:rPr lang="en-US" err="1"/>
              <a:t>est</a:t>
            </a:r>
            <a:r>
              <a:rPr lang="en-US"/>
              <a:t> at </a:t>
            </a:r>
            <a:r>
              <a:rPr lang="en-US" err="1"/>
              <a:t>lobortis</a:t>
            </a:r>
            <a:r>
              <a:rPr lang="en-US"/>
              <a:t>. Donec </a:t>
            </a:r>
            <a:r>
              <a:rPr lang="en-US" err="1"/>
              <a:t>ullamcorper</a:t>
            </a:r>
            <a:r>
              <a:rPr lang="en-US"/>
              <a:t> </a:t>
            </a:r>
            <a:r>
              <a:rPr lang="en-US" err="1"/>
              <a:t>nulla</a:t>
            </a:r>
            <a:r>
              <a:rPr lang="en-US"/>
              <a:t> non </a:t>
            </a:r>
            <a:r>
              <a:rPr lang="en-US" err="1"/>
              <a:t>metus</a:t>
            </a:r>
            <a:r>
              <a:rPr lang="en-US"/>
              <a:t> auctor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auctor. Aenean lacinia </a:t>
            </a:r>
            <a:r>
              <a:rPr lang="en-US" err="1"/>
              <a:t>bibendum</a:t>
            </a:r>
            <a:r>
              <a:rPr lang="en-US"/>
              <a:t> </a:t>
            </a:r>
            <a:r>
              <a:rPr lang="en-US" err="1"/>
              <a:t>nulla</a:t>
            </a:r>
            <a:r>
              <a:rPr lang="en-US"/>
              <a:t> sed </a:t>
            </a:r>
            <a:r>
              <a:rPr lang="en-US" err="1"/>
              <a:t>consectetur</a:t>
            </a:r>
            <a:r>
              <a:rPr lang="en-US"/>
              <a:t>. Sed </a:t>
            </a:r>
            <a:r>
              <a:rPr lang="en-US" err="1"/>
              <a:t>posuere</a:t>
            </a:r>
            <a:r>
              <a:rPr lang="en-US"/>
              <a:t> </a:t>
            </a:r>
            <a:r>
              <a:rPr lang="en-US" err="1"/>
              <a:t>consectetur</a:t>
            </a:r>
            <a:r>
              <a:rPr lang="en-US"/>
              <a:t> </a:t>
            </a:r>
            <a:r>
              <a:rPr lang="en-US" err="1"/>
              <a:t>est</a:t>
            </a:r>
            <a:r>
              <a:rPr lang="en-US"/>
              <a:t> at </a:t>
            </a:r>
            <a:r>
              <a:rPr lang="en-US" err="1"/>
              <a:t>lobortis</a:t>
            </a:r>
            <a:r>
              <a:rPr lang="en-US"/>
              <a:t>. Donec </a:t>
            </a:r>
            <a:r>
              <a:rPr lang="en-US" err="1"/>
              <a:t>ullamcorper</a:t>
            </a:r>
            <a:r>
              <a:rPr lang="en-US"/>
              <a:t> </a:t>
            </a:r>
            <a:r>
              <a:rPr lang="en-US" err="1"/>
              <a:t>nulla</a:t>
            </a:r>
            <a:r>
              <a:rPr lang="en-US"/>
              <a:t> non </a:t>
            </a:r>
            <a:r>
              <a:rPr lang="en-US" err="1"/>
              <a:t>metus</a:t>
            </a:r>
            <a:r>
              <a:rPr lang="en-US"/>
              <a:t> auctor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auctor. Aenean lacinia </a:t>
            </a:r>
            <a:r>
              <a:rPr lang="en-US" err="1"/>
              <a:t>bibendum</a:t>
            </a:r>
            <a:r>
              <a:rPr lang="en-US"/>
              <a:t> </a:t>
            </a:r>
            <a:r>
              <a:rPr lang="en-US" err="1"/>
              <a:t>nulla</a:t>
            </a:r>
            <a:r>
              <a:rPr lang="en-US"/>
              <a:t> sed </a:t>
            </a:r>
            <a:r>
              <a:rPr lang="en-US" err="1"/>
              <a:t>consectetur</a:t>
            </a:r>
            <a:r>
              <a:rPr lang="en-US"/>
              <a:t>.</a:t>
            </a:r>
          </a:p>
        </p:txBody>
      </p:sp>
      <p:pic>
        <p:nvPicPr>
          <p:cNvPr id="12" name="Graphic 11">
            <a:extLst>
              <a:ext uri="{FF2B5EF4-FFF2-40B4-BE49-F238E27FC236}">
                <a16:creationId xmlns:a16="http://schemas.microsoft.com/office/drawing/2014/main" id="{4F6F4B07-3668-D149-8113-4DE49504E0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27" y="259428"/>
            <a:ext cx="1561196" cy="216854"/>
          </a:xfrm>
          <a:prstGeom prst="rect">
            <a:avLst/>
          </a:prstGeom>
        </p:spPr>
      </p:pic>
      <p:sp>
        <p:nvSpPr>
          <p:cNvPr id="15" name="Text Placeholder 2">
            <a:extLst>
              <a:ext uri="{FF2B5EF4-FFF2-40B4-BE49-F238E27FC236}">
                <a16:creationId xmlns:a16="http://schemas.microsoft.com/office/drawing/2014/main" id="{780774BC-50CB-E74D-A7FA-17C71D14AE5B}"/>
              </a:ext>
            </a:extLst>
          </p:cNvPr>
          <p:cNvSpPr>
            <a:spLocks noGrp="1"/>
          </p:cNvSpPr>
          <p:nvPr>
            <p:ph type="body" sz="quarter" idx="23" hasCustomPrompt="1"/>
          </p:nvPr>
        </p:nvSpPr>
        <p:spPr>
          <a:xfrm>
            <a:off x="897120" y="2491405"/>
            <a:ext cx="4764092" cy="605466"/>
          </a:xfrm>
        </p:spPr>
        <p:txBody>
          <a:bodyPr vert="horz" lIns="0" tIns="0" rIns="0" bIns="0" rtlCol="0" anchor="t" anchorCtr="0">
            <a:noAutofit/>
          </a:bodyPr>
          <a:lstStyle>
            <a:lvl1pPr marL="0" indent="0">
              <a:buFontTx/>
              <a:buNone/>
              <a:defRPr lang="en-US" sz="2051" b="1" i="0" cap="all" baseline="0" dirty="0">
                <a:solidFill>
                  <a:schemeClr val="bg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topic description insert text here</a:t>
            </a:r>
          </a:p>
        </p:txBody>
      </p:sp>
    </p:spTree>
    <p:extLst>
      <p:ext uri="{BB962C8B-B14F-4D97-AF65-F5344CB8AC3E}">
        <p14:creationId xmlns:p14="http://schemas.microsoft.com/office/powerpoint/2010/main" val="4028217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wo Columns - Gradient">
    <p:bg>
      <p:bgPr>
        <a:solidFill>
          <a:schemeClr val="bg1"/>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2B77079C-4238-C245-868E-8F2D147A0174}"/>
              </a:ext>
            </a:extLst>
          </p:cNvPr>
          <p:cNvCxnSpPr>
            <a:cxnSpLocks/>
          </p:cNvCxnSpPr>
          <p:nvPr userDrawn="1"/>
        </p:nvCxnSpPr>
        <p:spPr>
          <a:xfrm>
            <a:off x="897121"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21" name="Title Placeholder 17">
            <a:extLst>
              <a:ext uri="{FF2B5EF4-FFF2-40B4-BE49-F238E27FC236}">
                <a16:creationId xmlns:a16="http://schemas.microsoft.com/office/drawing/2014/main" id="{6A83C0DE-D209-AC40-A278-E03F7AC4CA75}"/>
              </a:ext>
            </a:extLst>
          </p:cNvPr>
          <p:cNvSpPr>
            <a:spLocks noGrp="1"/>
          </p:cNvSpPr>
          <p:nvPr>
            <p:ph type="title"/>
          </p:nvPr>
        </p:nvSpPr>
        <p:spPr>
          <a:xfrm>
            <a:off x="912571" y="349506"/>
            <a:ext cx="8874760" cy="798177"/>
          </a:xfrm>
          <a:prstGeom prst="rect">
            <a:avLst/>
          </a:prstGeom>
        </p:spPr>
        <p:txBody>
          <a:bodyPr vert="horz" lIns="0" tIns="45720" rIns="91440" bIns="45720" rtlCol="0" anchor="b" anchorCtr="0">
            <a:noAutofit/>
          </a:bodyPr>
          <a:lstStyle>
            <a:lvl1pPr>
              <a:defRPr>
                <a:solidFill>
                  <a:schemeClr val="tx1"/>
                </a:solidFill>
              </a:defRPr>
            </a:lvl1pPr>
          </a:lstStyle>
          <a:p>
            <a:r>
              <a:rPr lang="en-US"/>
              <a:t>Click to edit Master title style</a:t>
            </a:r>
          </a:p>
        </p:txBody>
      </p:sp>
      <p:sp>
        <p:nvSpPr>
          <p:cNvPr id="25" name="Text Placeholder 2">
            <a:extLst>
              <a:ext uri="{FF2B5EF4-FFF2-40B4-BE49-F238E27FC236}">
                <a16:creationId xmlns:a16="http://schemas.microsoft.com/office/drawing/2014/main" id="{981BFAF1-1DB2-0A45-BE9C-261E5CA6E240}"/>
              </a:ext>
            </a:extLst>
          </p:cNvPr>
          <p:cNvSpPr>
            <a:spLocks noGrp="1"/>
          </p:cNvSpPr>
          <p:nvPr>
            <p:ph type="body" sz="quarter" idx="20" hasCustomPrompt="1"/>
          </p:nvPr>
        </p:nvSpPr>
        <p:spPr>
          <a:xfrm>
            <a:off x="897119" y="3124205"/>
            <a:ext cx="8890211" cy="2521403"/>
          </a:xfrm>
        </p:spPr>
        <p:txBody>
          <a:bodyPr lIns="0">
            <a:noAutofit/>
          </a:bodyPr>
          <a:lstStyle>
            <a:lvl1pPr marL="0" marR="0" indent="0" algn="l" defTabSz="914173" rtl="0" eaLnBrk="1" fontAlgn="auto" latinLnBrk="0" hangingPunct="1">
              <a:lnSpc>
                <a:spcPct val="110000"/>
              </a:lnSpc>
              <a:spcBef>
                <a:spcPts val="1000"/>
              </a:spcBef>
              <a:spcAft>
                <a:spcPts val="451"/>
              </a:spcAft>
              <a:buClrTx/>
              <a:buSzTx/>
              <a:buFontTx/>
              <a:buNone/>
              <a:tabLst/>
              <a:defRPr sz="1400" b="0" i="0">
                <a:solidFill>
                  <a:schemeClr val="tx1"/>
                </a:solidFill>
              </a:defRPr>
            </a:lvl1pPr>
            <a:lvl2pPr marL="457087" indent="0">
              <a:buFontTx/>
              <a:buNone/>
              <a:defRPr sz="1401" b="0" i="0"/>
            </a:lvl2pPr>
            <a:lvl3pPr marL="914173" indent="0">
              <a:buFontTx/>
              <a:buNone/>
              <a:defRPr sz="1401" b="0" i="0"/>
            </a:lvl3pPr>
            <a:lvl4pPr>
              <a:defRPr sz="1601"/>
            </a:lvl4pPr>
            <a:lvl5pPr>
              <a:defRPr sz="1601"/>
            </a:lvl5pPr>
          </a:lstStyle>
          <a:p>
            <a:pPr marL="0" marR="0" lvl="0" indent="0" algn="l" defTabSz="914173" rtl="0" eaLnBrk="1" fontAlgn="auto" latinLnBrk="0" hangingPunct="1">
              <a:lnSpc>
                <a:spcPct val="90000"/>
              </a:lnSpc>
              <a:spcBef>
                <a:spcPts val="1000"/>
              </a:spcBef>
              <a:spcAft>
                <a:spcPts val="0"/>
              </a:spcAft>
              <a:buClrTx/>
              <a:buSzTx/>
              <a:buFontTx/>
              <a:buNone/>
              <a:tabLst/>
              <a:defRPr/>
            </a:pPr>
            <a:r>
              <a:rPr lang="en-US"/>
              <a:t>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 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a:t>
            </a:r>
          </a:p>
          <a:p>
            <a:pPr lvl="0"/>
            <a:endParaRPr lang="en-US"/>
          </a:p>
        </p:txBody>
      </p:sp>
      <p:pic>
        <p:nvPicPr>
          <p:cNvPr id="12" name="Graphic 11">
            <a:extLst>
              <a:ext uri="{FF2B5EF4-FFF2-40B4-BE49-F238E27FC236}">
                <a16:creationId xmlns:a16="http://schemas.microsoft.com/office/drawing/2014/main" id="{4F6F4B07-3668-D149-8113-4DE49504E0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27" y="259428"/>
            <a:ext cx="1561196" cy="216854"/>
          </a:xfrm>
          <a:prstGeom prst="rect">
            <a:avLst/>
          </a:prstGeom>
        </p:spPr>
      </p:pic>
      <p:sp>
        <p:nvSpPr>
          <p:cNvPr id="15" name="Text Placeholder 2">
            <a:extLst>
              <a:ext uri="{FF2B5EF4-FFF2-40B4-BE49-F238E27FC236}">
                <a16:creationId xmlns:a16="http://schemas.microsoft.com/office/drawing/2014/main" id="{780774BC-50CB-E74D-A7FA-17C71D14AE5B}"/>
              </a:ext>
            </a:extLst>
          </p:cNvPr>
          <p:cNvSpPr>
            <a:spLocks noGrp="1"/>
          </p:cNvSpPr>
          <p:nvPr>
            <p:ph type="body" sz="quarter" idx="23" hasCustomPrompt="1"/>
          </p:nvPr>
        </p:nvSpPr>
        <p:spPr>
          <a:xfrm>
            <a:off x="897120" y="2491405"/>
            <a:ext cx="4764092" cy="605466"/>
          </a:xfrm>
        </p:spPr>
        <p:txBody>
          <a:bodyPr vert="horz" lIns="0" tIns="0" rIns="0" bIns="0" rtlCol="0" anchor="t" anchorCtr="0">
            <a:noAutofit/>
          </a:bodyPr>
          <a:lstStyle>
            <a:lvl1pPr marL="0" indent="0">
              <a:buFontTx/>
              <a:buNone/>
              <a:defRPr lang="en-US" sz="2051"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topic description insert text here</a:t>
            </a:r>
          </a:p>
        </p:txBody>
      </p:sp>
      <p:sp>
        <p:nvSpPr>
          <p:cNvPr id="9" name="Slide Number Placeholder 5">
            <a:extLst>
              <a:ext uri="{FF2B5EF4-FFF2-40B4-BE49-F238E27FC236}">
                <a16:creationId xmlns:a16="http://schemas.microsoft.com/office/drawing/2014/main" id="{419F0F05-DD1D-5848-824C-96C9DAC1A5C5}"/>
              </a:ext>
            </a:extLst>
          </p:cNvPr>
          <p:cNvSpPr>
            <a:spLocks noGrp="1"/>
          </p:cNvSpPr>
          <p:nvPr>
            <p:ph type="sldNum" sz="quarter" idx="4"/>
          </p:nvPr>
        </p:nvSpPr>
        <p:spPr>
          <a:xfrm>
            <a:off x="11707151" y="6354240"/>
            <a:ext cx="399651" cy="312098"/>
          </a:xfrm>
          <a:prstGeom prst="rect">
            <a:avLst/>
          </a:prstGeom>
        </p:spPr>
        <p:txBody>
          <a:bodyPr vert="horz" lIns="0" tIns="0" rIns="91440" bIns="45720" rtlCol="0" anchor="t" anchorCtr="0"/>
          <a:lstStyle>
            <a:lvl1pPr algn="l">
              <a:defRPr sz="751" b="0" i="0">
                <a:solidFill>
                  <a:schemeClr val="tx1">
                    <a:tint val="75000"/>
                  </a:schemeClr>
                </a:solidFill>
                <a:latin typeface="Arial" panose="020B0604020202020204" pitchFamily="34" charset="0"/>
                <a:cs typeface="Arial" panose="020B0604020202020204" pitchFamily="34" charset="0"/>
              </a:defRPr>
            </a:lvl1pPr>
          </a:lstStyle>
          <a:p>
            <a:fld id="{234755BD-B4AC-9044-BCE4-27904766F8BB}" type="slidenum">
              <a:rPr lang="en-US" smtClean="0"/>
              <a:pPr/>
              <a:t>‹#›</a:t>
            </a:fld>
            <a:endParaRPr lang="en-US" dirty="0"/>
          </a:p>
        </p:txBody>
      </p:sp>
    </p:spTree>
    <p:extLst>
      <p:ext uri="{BB962C8B-B14F-4D97-AF65-F5344CB8AC3E}">
        <p14:creationId xmlns:p14="http://schemas.microsoft.com/office/powerpoint/2010/main" val="238362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 Solid">
    <p:bg>
      <p:bgPr>
        <a:solidFill>
          <a:srgbClr val="113C5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ECFAE3-7E05-0B4A-9CE1-B6F37E6F693F}"/>
              </a:ext>
            </a:extLst>
          </p:cNvPr>
          <p:cNvSpPr>
            <a:spLocks noGrp="1"/>
          </p:cNvSpPr>
          <p:nvPr>
            <p:ph type="sldNum" sz="quarter" idx="10"/>
          </p:nvPr>
        </p:nvSpPr>
        <p:spPr/>
        <p:txBody>
          <a:bodyPr/>
          <a:lstStyle>
            <a:lvl1pPr>
              <a:defRPr>
                <a:solidFill>
                  <a:schemeClr val="bg2"/>
                </a:solidFill>
              </a:defRPr>
            </a:lvl1pPr>
          </a:lstStyle>
          <a:p>
            <a:fld id="{234755BD-B4AC-9044-BCE4-27904766F8BB}" type="slidenum">
              <a:rPr lang="en-US" smtClean="0"/>
              <a:pPr/>
              <a:t>‹#›</a:t>
            </a:fld>
            <a:endParaRPr lang="en-US" dirty="0"/>
          </a:p>
        </p:txBody>
      </p:sp>
      <p:cxnSp>
        <p:nvCxnSpPr>
          <p:cNvPr id="20" name="Straight Connector 19">
            <a:extLst>
              <a:ext uri="{FF2B5EF4-FFF2-40B4-BE49-F238E27FC236}">
                <a16:creationId xmlns:a16="http://schemas.microsoft.com/office/drawing/2014/main" id="{2B77079C-4238-C245-868E-8F2D147A0174}"/>
              </a:ext>
            </a:extLst>
          </p:cNvPr>
          <p:cNvCxnSpPr>
            <a:cxnSpLocks/>
          </p:cNvCxnSpPr>
          <p:nvPr userDrawn="1"/>
        </p:nvCxnSpPr>
        <p:spPr>
          <a:xfrm>
            <a:off x="897121"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21" name="Title Placeholder 17">
            <a:extLst>
              <a:ext uri="{FF2B5EF4-FFF2-40B4-BE49-F238E27FC236}">
                <a16:creationId xmlns:a16="http://schemas.microsoft.com/office/drawing/2014/main" id="{6A83C0DE-D209-AC40-A278-E03F7AC4CA75}"/>
              </a:ext>
            </a:extLst>
          </p:cNvPr>
          <p:cNvSpPr>
            <a:spLocks noGrp="1"/>
          </p:cNvSpPr>
          <p:nvPr>
            <p:ph type="title"/>
          </p:nvPr>
        </p:nvSpPr>
        <p:spPr>
          <a:xfrm>
            <a:off x="912571" y="349506"/>
            <a:ext cx="8874760" cy="798177"/>
          </a:xfrm>
          <a:prstGeom prst="rect">
            <a:avLst/>
          </a:prstGeom>
        </p:spPr>
        <p:txBody>
          <a:bodyPr vert="horz" lIns="0" tIns="45720" rIns="91440" bIns="45720" rtlCol="0" anchor="b" anchorCtr="0">
            <a:noAutofit/>
          </a:bodyPr>
          <a:lstStyle>
            <a:lvl1pPr>
              <a:defRPr>
                <a:solidFill>
                  <a:schemeClr val="bg2"/>
                </a:solidFill>
              </a:defRPr>
            </a:lvl1pPr>
          </a:lstStyle>
          <a:p>
            <a:r>
              <a:rPr lang="en-US"/>
              <a:t>Click to edit Master title style</a:t>
            </a:r>
          </a:p>
        </p:txBody>
      </p:sp>
      <p:sp>
        <p:nvSpPr>
          <p:cNvPr id="25" name="Text Placeholder 2">
            <a:extLst>
              <a:ext uri="{FF2B5EF4-FFF2-40B4-BE49-F238E27FC236}">
                <a16:creationId xmlns:a16="http://schemas.microsoft.com/office/drawing/2014/main" id="{981BFAF1-1DB2-0A45-BE9C-261E5CA6E240}"/>
              </a:ext>
            </a:extLst>
          </p:cNvPr>
          <p:cNvSpPr>
            <a:spLocks noGrp="1"/>
          </p:cNvSpPr>
          <p:nvPr>
            <p:ph type="body" sz="quarter" idx="20" hasCustomPrompt="1"/>
          </p:nvPr>
        </p:nvSpPr>
        <p:spPr>
          <a:xfrm>
            <a:off x="897120" y="3124205"/>
            <a:ext cx="4597400" cy="2521403"/>
          </a:xfrm>
        </p:spPr>
        <p:txBody>
          <a:bodyPr lIns="0">
            <a:noAutofit/>
          </a:bodyPr>
          <a:lstStyle>
            <a:lvl1pPr marL="0" marR="0" indent="0" algn="l" defTabSz="914173" rtl="0" eaLnBrk="1" fontAlgn="auto" latinLnBrk="0" hangingPunct="1">
              <a:lnSpc>
                <a:spcPct val="110000"/>
              </a:lnSpc>
              <a:spcBef>
                <a:spcPts val="1000"/>
              </a:spcBef>
              <a:spcAft>
                <a:spcPts val="451"/>
              </a:spcAft>
              <a:buClrTx/>
              <a:buSzTx/>
              <a:buFontTx/>
              <a:buNone/>
              <a:tabLst/>
              <a:defRPr sz="1400" b="0" i="0">
                <a:solidFill>
                  <a:schemeClr val="bg1"/>
                </a:solidFill>
              </a:defRPr>
            </a:lvl1pPr>
            <a:lvl2pPr marL="457087" indent="0">
              <a:buFontTx/>
              <a:buNone/>
              <a:defRPr sz="1401" b="0" i="0"/>
            </a:lvl2pPr>
            <a:lvl3pPr marL="914173" indent="0">
              <a:buFontTx/>
              <a:buNone/>
              <a:defRPr sz="1401" b="0" i="0"/>
            </a:lvl3pPr>
            <a:lvl4pPr>
              <a:defRPr sz="1601"/>
            </a:lvl4pPr>
            <a:lvl5pPr>
              <a:defRPr sz="1601"/>
            </a:lvl5pPr>
          </a:lstStyle>
          <a:p>
            <a:pPr marL="0" marR="0" lvl="0" indent="0" algn="l" defTabSz="914173" rtl="0" eaLnBrk="1" fontAlgn="auto" latinLnBrk="0" hangingPunct="1">
              <a:lnSpc>
                <a:spcPct val="90000"/>
              </a:lnSpc>
              <a:spcBef>
                <a:spcPts val="1000"/>
              </a:spcBef>
              <a:spcAft>
                <a:spcPts val="0"/>
              </a:spcAft>
              <a:buClrTx/>
              <a:buSzTx/>
              <a:buFontTx/>
              <a:buNone/>
              <a:tabLst/>
              <a:defRPr/>
            </a:pPr>
            <a:r>
              <a:rPr lang="en-US"/>
              <a:t>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 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a:t>
            </a:r>
          </a:p>
          <a:p>
            <a:pPr lvl="0"/>
            <a:endParaRPr lang="en-US"/>
          </a:p>
        </p:txBody>
      </p:sp>
      <p:sp>
        <p:nvSpPr>
          <p:cNvPr id="27" name="Text Placeholder 2">
            <a:extLst>
              <a:ext uri="{FF2B5EF4-FFF2-40B4-BE49-F238E27FC236}">
                <a16:creationId xmlns:a16="http://schemas.microsoft.com/office/drawing/2014/main" id="{1F6D3F42-A01C-B640-A992-662012FCF362}"/>
              </a:ext>
            </a:extLst>
          </p:cNvPr>
          <p:cNvSpPr>
            <a:spLocks noGrp="1"/>
          </p:cNvSpPr>
          <p:nvPr>
            <p:ph type="body" sz="quarter" idx="21" hasCustomPrompt="1"/>
          </p:nvPr>
        </p:nvSpPr>
        <p:spPr>
          <a:xfrm>
            <a:off x="6668044" y="3124205"/>
            <a:ext cx="4597400" cy="2521403"/>
          </a:xfrm>
        </p:spPr>
        <p:txBody>
          <a:bodyPr lIns="0">
            <a:noAutofit/>
          </a:bodyPr>
          <a:lstStyle>
            <a:lvl1pPr marL="0" marR="0" indent="0" algn="l" defTabSz="914173" rtl="0" eaLnBrk="1" fontAlgn="auto" latinLnBrk="0" hangingPunct="1">
              <a:lnSpc>
                <a:spcPct val="110000"/>
              </a:lnSpc>
              <a:spcBef>
                <a:spcPts val="1000"/>
              </a:spcBef>
              <a:spcAft>
                <a:spcPts val="0"/>
              </a:spcAft>
              <a:buClrTx/>
              <a:buSzTx/>
              <a:buFontTx/>
              <a:buNone/>
              <a:tabLst/>
              <a:defRPr sz="1400" b="0" i="0">
                <a:solidFill>
                  <a:schemeClr val="bg1"/>
                </a:solidFill>
              </a:defRPr>
            </a:lvl1pPr>
            <a:lvl2pPr marL="457087" indent="0">
              <a:buFontTx/>
              <a:buNone/>
              <a:defRPr sz="1401" b="0" i="0"/>
            </a:lvl2pPr>
            <a:lvl3pPr marL="914173" indent="0">
              <a:buFontTx/>
              <a:buNone/>
              <a:defRPr sz="1401" b="0" i="0"/>
            </a:lvl3pPr>
            <a:lvl4pPr>
              <a:defRPr sz="1601"/>
            </a:lvl4pPr>
            <a:lvl5pPr>
              <a:defRPr sz="1601"/>
            </a:lvl5pPr>
          </a:lstStyle>
          <a:p>
            <a:pPr marL="0" marR="0" lvl="0" indent="0" algn="l" defTabSz="914173" rtl="0" eaLnBrk="1" fontAlgn="auto" latinLnBrk="0" hangingPunct="1">
              <a:lnSpc>
                <a:spcPct val="90000"/>
              </a:lnSpc>
              <a:spcBef>
                <a:spcPts val="1000"/>
              </a:spcBef>
              <a:spcAft>
                <a:spcPts val="0"/>
              </a:spcAft>
              <a:buClrTx/>
              <a:buSzTx/>
              <a:buFontTx/>
              <a:buNone/>
              <a:tabLst/>
              <a:defRPr/>
            </a:pPr>
            <a:r>
              <a:rPr lang="en-US"/>
              <a:t>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 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a:t>
            </a:r>
          </a:p>
          <a:p>
            <a:pPr lvl="0"/>
            <a:endParaRPr lang="en-US"/>
          </a:p>
        </p:txBody>
      </p:sp>
      <p:pic>
        <p:nvPicPr>
          <p:cNvPr id="11" name="Graphic 10">
            <a:extLst>
              <a:ext uri="{FF2B5EF4-FFF2-40B4-BE49-F238E27FC236}">
                <a16:creationId xmlns:a16="http://schemas.microsoft.com/office/drawing/2014/main" id="{F04C5847-9762-6D4F-B8E5-55059641BC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27" y="259428"/>
            <a:ext cx="1561196" cy="216854"/>
          </a:xfrm>
          <a:prstGeom prst="rect">
            <a:avLst/>
          </a:prstGeom>
        </p:spPr>
      </p:pic>
      <p:sp>
        <p:nvSpPr>
          <p:cNvPr id="14" name="Text Placeholder 2">
            <a:extLst>
              <a:ext uri="{FF2B5EF4-FFF2-40B4-BE49-F238E27FC236}">
                <a16:creationId xmlns:a16="http://schemas.microsoft.com/office/drawing/2014/main" id="{4BFDAC0F-1026-8B4A-89B8-BD324C899B7A}"/>
              </a:ext>
            </a:extLst>
          </p:cNvPr>
          <p:cNvSpPr>
            <a:spLocks noGrp="1"/>
          </p:cNvSpPr>
          <p:nvPr>
            <p:ph type="body" sz="quarter" idx="22" hasCustomPrompt="1"/>
          </p:nvPr>
        </p:nvSpPr>
        <p:spPr>
          <a:xfrm>
            <a:off x="6668046" y="2491405"/>
            <a:ext cx="2646447" cy="605466"/>
          </a:xfrm>
        </p:spPr>
        <p:txBody>
          <a:bodyPr vert="horz" lIns="0" tIns="0" rIns="0" bIns="0" rtlCol="0" anchor="t" anchorCtr="0">
            <a:noAutofit/>
          </a:bodyPr>
          <a:lstStyle>
            <a:lvl1pPr marL="0" indent="0">
              <a:buFontTx/>
              <a:buNone/>
              <a:defRPr lang="en-US" sz="2051" b="1" i="0" cap="all" baseline="0" dirty="0">
                <a:solidFill>
                  <a:schemeClr val="bg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topic description</a:t>
            </a:r>
          </a:p>
        </p:txBody>
      </p:sp>
      <p:sp>
        <p:nvSpPr>
          <p:cNvPr id="15" name="Text Placeholder 2">
            <a:extLst>
              <a:ext uri="{FF2B5EF4-FFF2-40B4-BE49-F238E27FC236}">
                <a16:creationId xmlns:a16="http://schemas.microsoft.com/office/drawing/2014/main" id="{54FD9BA0-3B13-4B4F-9D53-F4C496EDB7AF}"/>
              </a:ext>
            </a:extLst>
          </p:cNvPr>
          <p:cNvSpPr>
            <a:spLocks noGrp="1"/>
          </p:cNvSpPr>
          <p:nvPr>
            <p:ph type="body" sz="quarter" idx="23" hasCustomPrompt="1"/>
          </p:nvPr>
        </p:nvSpPr>
        <p:spPr>
          <a:xfrm>
            <a:off x="897120" y="2491405"/>
            <a:ext cx="2646447" cy="605466"/>
          </a:xfrm>
        </p:spPr>
        <p:txBody>
          <a:bodyPr vert="horz" lIns="0" tIns="0" rIns="0" bIns="0" rtlCol="0" anchor="t" anchorCtr="0">
            <a:noAutofit/>
          </a:bodyPr>
          <a:lstStyle>
            <a:lvl1pPr marL="0" indent="0">
              <a:buFontTx/>
              <a:buNone/>
              <a:defRPr lang="en-US" sz="2051" b="1" i="0" cap="all" baseline="0" dirty="0">
                <a:solidFill>
                  <a:schemeClr val="bg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topic description</a:t>
            </a:r>
          </a:p>
        </p:txBody>
      </p:sp>
    </p:spTree>
    <p:extLst>
      <p:ext uri="{BB962C8B-B14F-4D97-AF65-F5344CB8AC3E}">
        <p14:creationId xmlns:p14="http://schemas.microsoft.com/office/powerpoint/2010/main" val="60355785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5C1A71-AFFB-8540-8AB0-FC76F28A9580}"/>
              </a:ext>
            </a:extLst>
          </p:cNvPr>
          <p:cNvSpPr>
            <a:spLocks noGrp="1"/>
          </p:cNvSpPr>
          <p:nvPr>
            <p:ph type="sldNum" sz="quarter" idx="4"/>
          </p:nvPr>
        </p:nvSpPr>
        <p:spPr>
          <a:xfrm>
            <a:off x="11707151" y="6354240"/>
            <a:ext cx="399651" cy="312098"/>
          </a:xfrm>
          <a:prstGeom prst="rect">
            <a:avLst/>
          </a:prstGeom>
        </p:spPr>
        <p:txBody>
          <a:bodyPr vert="horz" lIns="0" tIns="0" rIns="91440" bIns="45720" rtlCol="0" anchor="t" anchorCtr="0"/>
          <a:lstStyle>
            <a:lvl1pPr algn="l">
              <a:defRPr sz="751" b="0" i="0">
                <a:solidFill>
                  <a:schemeClr val="tx1">
                    <a:tint val="75000"/>
                  </a:schemeClr>
                </a:solidFill>
                <a:latin typeface="Arial" panose="020B0604020202020204" pitchFamily="34" charset="0"/>
                <a:cs typeface="Arial" panose="020B0604020202020204" pitchFamily="34" charset="0"/>
              </a:defRPr>
            </a:lvl1pPr>
          </a:lstStyle>
          <a:p>
            <a:fld id="{234755BD-B4AC-9044-BCE4-27904766F8BB}" type="slidenum">
              <a:rPr lang="en-US" smtClean="0"/>
              <a:pPr/>
              <a:t>‹#›</a:t>
            </a:fld>
            <a:endParaRPr lang="en-US" dirty="0"/>
          </a:p>
        </p:txBody>
      </p:sp>
      <p:sp>
        <p:nvSpPr>
          <p:cNvPr id="3" name="Text Placeholder 2">
            <a:extLst>
              <a:ext uri="{FF2B5EF4-FFF2-40B4-BE49-F238E27FC236}">
                <a16:creationId xmlns:a16="http://schemas.microsoft.com/office/drawing/2014/main" id="{3D5B8505-AFDE-DE43-9426-A9D9F85A1B07}"/>
              </a:ext>
            </a:extLst>
          </p:cNvPr>
          <p:cNvSpPr>
            <a:spLocks noGrp="1"/>
          </p:cNvSpPr>
          <p:nvPr>
            <p:ph type="body" idx="1"/>
          </p:nvPr>
        </p:nvSpPr>
        <p:spPr>
          <a:xfrm>
            <a:off x="914403" y="1999251"/>
            <a:ext cx="10366861" cy="394435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Placeholder 17">
            <a:extLst>
              <a:ext uri="{FF2B5EF4-FFF2-40B4-BE49-F238E27FC236}">
                <a16:creationId xmlns:a16="http://schemas.microsoft.com/office/drawing/2014/main" id="{C747C782-C471-5644-AC30-24AB15F2F632}"/>
              </a:ext>
            </a:extLst>
          </p:cNvPr>
          <p:cNvSpPr>
            <a:spLocks noGrp="1"/>
          </p:cNvSpPr>
          <p:nvPr>
            <p:ph type="title"/>
          </p:nvPr>
        </p:nvSpPr>
        <p:spPr>
          <a:xfrm>
            <a:off x="910091" y="356751"/>
            <a:ext cx="8877239" cy="798177"/>
          </a:xfrm>
          <a:prstGeom prst="rect">
            <a:avLst/>
          </a:prstGeom>
        </p:spPr>
        <p:txBody>
          <a:bodyPr vert="horz" lIns="0" tIns="45720" rIns="91440" bIns="45720" rtlCol="0" anchor="b" anchorCtr="0">
            <a:noAutofit/>
          </a:bodyPr>
          <a:lstStyle/>
          <a:p>
            <a:r>
              <a:rPr lang="en-US"/>
              <a:t>Click to edit Master title style</a:t>
            </a:r>
          </a:p>
        </p:txBody>
      </p:sp>
    </p:spTree>
    <p:extLst>
      <p:ext uri="{BB962C8B-B14F-4D97-AF65-F5344CB8AC3E}">
        <p14:creationId xmlns:p14="http://schemas.microsoft.com/office/powerpoint/2010/main" val="385445002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698" r:id="rId5"/>
    <p:sldLayoutId id="2147483676" r:id="rId6"/>
    <p:sldLayoutId id="2147483733" r:id="rId7"/>
    <p:sldLayoutId id="2147483734" r:id="rId8"/>
    <p:sldLayoutId id="2147483691" r:id="rId9"/>
    <p:sldLayoutId id="2147483655" r:id="rId10"/>
    <p:sldLayoutId id="2147483692" r:id="rId11"/>
    <p:sldLayoutId id="2147483659" r:id="rId12"/>
    <p:sldLayoutId id="2147483693" r:id="rId13"/>
    <p:sldLayoutId id="2147483683" r:id="rId14"/>
    <p:sldLayoutId id="2147483702" r:id="rId15"/>
    <p:sldLayoutId id="2147483685" r:id="rId16"/>
    <p:sldLayoutId id="2147483719" r:id="rId17"/>
    <p:sldLayoutId id="2147483682" r:id="rId18"/>
    <p:sldLayoutId id="2147483686" r:id="rId19"/>
    <p:sldLayoutId id="2147483712" r:id="rId20"/>
    <p:sldLayoutId id="2147483713" r:id="rId21"/>
    <p:sldLayoutId id="2147483716" r:id="rId22"/>
    <p:sldLayoutId id="2147483717" r:id="rId23"/>
    <p:sldLayoutId id="2147483718" r:id="rId24"/>
    <p:sldLayoutId id="2147483726" r:id="rId25"/>
    <p:sldLayoutId id="2147483720" r:id="rId26"/>
    <p:sldLayoutId id="2147483681" r:id="rId27"/>
    <p:sldLayoutId id="2147483731" r:id="rId28"/>
    <p:sldLayoutId id="2147483722" r:id="rId29"/>
    <p:sldLayoutId id="2147483723" r:id="rId30"/>
    <p:sldLayoutId id="2147483724" r:id="rId31"/>
    <p:sldLayoutId id="2147483725" r:id="rId32"/>
    <p:sldLayoutId id="2147483711" r:id="rId33"/>
    <p:sldLayoutId id="2147483715" r:id="rId34"/>
    <p:sldLayoutId id="2147483689" r:id="rId35"/>
    <p:sldLayoutId id="2147483687" r:id="rId36"/>
    <p:sldLayoutId id="2147483728" r:id="rId37"/>
    <p:sldLayoutId id="2147483730" r:id="rId38"/>
    <p:sldLayoutId id="2147483737" r:id="rId39"/>
    <p:sldLayoutId id="2147483738" r:id="rId40"/>
  </p:sldLayoutIdLst>
  <p:hf hdr="0" dt="0"/>
  <p:txStyles>
    <p:titleStyle>
      <a:lvl1pPr algn="l" defTabSz="914173" rtl="0" eaLnBrk="1" latinLnBrk="0" hangingPunct="1">
        <a:lnSpc>
          <a:spcPct val="90000"/>
        </a:lnSpc>
        <a:spcBef>
          <a:spcPct val="0"/>
        </a:spcBef>
        <a:buNone/>
        <a:defRPr sz="4000" b="1" i="0" kern="1200" cap="all" spc="40" baseline="0">
          <a:solidFill>
            <a:schemeClr val="tx1"/>
          </a:solidFill>
          <a:latin typeface="Arial Narrow" panose="020B0604020202020204" pitchFamily="34" charset="0"/>
          <a:ea typeface="Noto Serif" panose="02020502060505020204" pitchFamily="18" charset="0"/>
          <a:cs typeface="Arial Narrow" panose="020B0604020202020204" pitchFamily="34" charset="0"/>
        </a:defRPr>
      </a:lvl1pPr>
    </p:titleStyle>
    <p:bodyStyle>
      <a:lvl1pPr marL="228544" indent="-228544" algn="l" defTabSz="914173" rtl="0" eaLnBrk="1" latinLnBrk="0" hangingPunct="1">
        <a:lnSpc>
          <a:spcPct val="90000"/>
        </a:lnSpc>
        <a:spcBef>
          <a:spcPts val="1000"/>
        </a:spcBef>
        <a:buClr>
          <a:schemeClr val="accent2"/>
        </a:buClr>
        <a:buFont typeface="Arial" panose="020B0604020202020204" pitchFamily="34" charset="0"/>
        <a:buChar char="•"/>
        <a:defRPr sz="2800" b="0" i="0" kern="1200">
          <a:solidFill>
            <a:schemeClr val="tx1"/>
          </a:solidFill>
          <a:latin typeface="Cambria" panose="02040503050406030204" pitchFamily="18" charset="0"/>
          <a:ea typeface="+mn-ea"/>
          <a:cs typeface="Arial" panose="020B0604020202020204" pitchFamily="34" charset="0"/>
        </a:defRPr>
      </a:lvl1pPr>
      <a:lvl2pPr marL="685630" indent="-228544" algn="l" defTabSz="914173"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Cambria" panose="02040503050406030204" pitchFamily="18" charset="0"/>
          <a:ea typeface="+mn-ea"/>
          <a:cs typeface="Arial" panose="020B0604020202020204" pitchFamily="34" charset="0"/>
        </a:defRPr>
      </a:lvl2pPr>
      <a:lvl3pPr marL="1142717" indent="-228544" algn="l" defTabSz="914173"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Cambria" panose="02040503050406030204" pitchFamily="18" charset="0"/>
          <a:ea typeface="+mn-ea"/>
          <a:cs typeface="Arial" panose="020B0604020202020204" pitchFamily="34" charset="0"/>
        </a:defRPr>
      </a:lvl3pPr>
      <a:lvl4pPr marL="1599803" indent="-228544" algn="l" defTabSz="914173"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Cambria" panose="02040503050406030204" pitchFamily="18" charset="0"/>
          <a:ea typeface="+mn-ea"/>
          <a:cs typeface="Arial" panose="020B0604020202020204" pitchFamily="34" charset="0"/>
        </a:defRPr>
      </a:lvl4pPr>
      <a:lvl5pPr marL="2056890" indent="-228544" algn="l" defTabSz="914173" rtl="0" eaLnBrk="1" latinLnBrk="0" hangingPunct="1">
        <a:lnSpc>
          <a:spcPct val="90000"/>
        </a:lnSpc>
        <a:spcBef>
          <a:spcPts val="500"/>
        </a:spcBef>
        <a:buClr>
          <a:schemeClr val="accent2"/>
        </a:buClr>
        <a:buFont typeface="Arial" panose="020B0604020202020204" pitchFamily="34" charset="0"/>
        <a:buChar char="•"/>
        <a:defRPr sz="1400" b="0" i="0" kern="1200">
          <a:solidFill>
            <a:schemeClr val="tx1"/>
          </a:solidFill>
          <a:latin typeface="Cambria" panose="02040503050406030204" pitchFamily="18" charset="0"/>
          <a:ea typeface="+mn-ea"/>
          <a:cs typeface="Arial" panose="020B0604020202020204" pitchFamily="34" charset="0"/>
        </a:defRPr>
      </a:lvl5pPr>
      <a:lvl6pPr marL="2513976" indent="-228544" algn="l" defTabSz="9141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62" indent="-228544" algn="l" defTabSz="9141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9" indent="-228544" algn="l" defTabSz="9141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38" indent="-228544" algn="l" defTabSz="9141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3" rtl="0" eaLnBrk="1" latinLnBrk="0" hangingPunct="1">
        <a:defRPr sz="1800" kern="1200">
          <a:solidFill>
            <a:schemeClr val="tx1"/>
          </a:solidFill>
          <a:latin typeface="+mn-lt"/>
          <a:ea typeface="+mn-ea"/>
          <a:cs typeface="+mn-cs"/>
        </a:defRPr>
      </a:lvl1pPr>
      <a:lvl2pPr marL="457087" algn="l" defTabSz="914173" rtl="0" eaLnBrk="1" latinLnBrk="0" hangingPunct="1">
        <a:defRPr sz="1800" kern="1200">
          <a:solidFill>
            <a:schemeClr val="tx1"/>
          </a:solidFill>
          <a:latin typeface="+mn-lt"/>
          <a:ea typeface="+mn-ea"/>
          <a:cs typeface="+mn-cs"/>
        </a:defRPr>
      </a:lvl2pPr>
      <a:lvl3pPr marL="914173" algn="l" defTabSz="914173" rtl="0" eaLnBrk="1" latinLnBrk="0" hangingPunct="1">
        <a:defRPr sz="1800" kern="1200">
          <a:solidFill>
            <a:schemeClr val="tx1"/>
          </a:solidFill>
          <a:latin typeface="+mn-lt"/>
          <a:ea typeface="+mn-ea"/>
          <a:cs typeface="+mn-cs"/>
        </a:defRPr>
      </a:lvl3pPr>
      <a:lvl4pPr marL="1371260" algn="l" defTabSz="914173" rtl="0" eaLnBrk="1" latinLnBrk="0" hangingPunct="1">
        <a:defRPr sz="1800" kern="1200">
          <a:solidFill>
            <a:schemeClr val="tx1"/>
          </a:solidFill>
          <a:latin typeface="+mn-lt"/>
          <a:ea typeface="+mn-ea"/>
          <a:cs typeface="+mn-cs"/>
        </a:defRPr>
      </a:lvl4pPr>
      <a:lvl5pPr marL="1828348" algn="l" defTabSz="914173" rtl="0" eaLnBrk="1" latinLnBrk="0" hangingPunct="1">
        <a:defRPr sz="1800" kern="1200">
          <a:solidFill>
            <a:schemeClr val="tx1"/>
          </a:solidFill>
          <a:latin typeface="+mn-lt"/>
          <a:ea typeface="+mn-ea"/>
          <a:cs typeface="+mn-cs"/>
        </a:defRPr>
      </a:lvl5pPr>
      <a:lvl6pPr marL="2285434" algn="l" defTabSz="914173" rtl="0" eaLnBrk="1" latinLnBrk="0" hangingPunct="1">
        <a:defRPr sz="1800" kern="1200">
          <a:solidFill>
            <a:schemeClr val="tx1"/>
          </a:solidFill>
          <a:latin typeface="+mn-lt"/>
          <a:ea typeface="+mn-ea"/>
          <a:cs typeface="+mn-cs"/>
        </a:defRPr>
      </a:lvl6pPr>
      <a:lvl7pPr marL="2742518" algn="l" defTabSz="914173" rtl="0" eaLnBrk="1" latinLnBrk="0" hangingPunct="1">
        <a:defRPr sz="1800" kern="1200">
          <a:solidFill>
            <a:schemeClr val="tx1"/>
          </a:solidFill>
          <a:latin typeface="+mn-lt"/>
          <a:ea typeface="+mn-ea"/>
          <a:cs typeface="+mn-cs"/>
        </a:defRPr>
      </a:lvl7pPr>
      <a:lvl8pPr marL="3199607" algn="l" defTabSz="914173" rtl="0" eaLnBrk="1" latinLnBrk="0" hangingPunct="1">
        <a:defRPr sz="1800" kern="1200">
          <a:solidFill>
            <a:schemeClr val="tx1"/>
          </a:solidFill>
          <a:latin typeface="+mn-lt"/>
          <a:ea typeface="+mn-ea"/>
          <a:cs typeface="+mn-cs"/>
        </a:defRPr>
      </a:lvl8pPr>
      <a:lvl9pPr marL="3656691" algn="l" defTabSz="91417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21" userDrawn="1">
          <p15:clr>
            <a:srgbClr val="F26B43"/>
          </p15:clr>
        </p15:guide>
        <p15:guide id="2" orient="horz" pos="192" userDrawn="1">
          <p15:clr>
            <a:srgbClr val="F26B43"/>
          </p15:clr>
        </p15:guide>
        <p15:guide id="3" pos="768" userDrawn="1">
          <p15:clr>
            <a:srgbClr val="F26B43"/>
          </p15:clr>
        </p15:guide>
        <p15:guide id="4" pos="9473" userDrawn="1">
          <p15:clr>
            <a:srgbClr val="F26B43"/>
          </p15:clr>
        </p15:guide>
        <p15:guide id="5" orient="horz" pos="768" userDrawn="1">
          <p15:clr>
            <a:srgbClr val="F26B43"/>
          </p15:clr>
        </p15:guide>
        <p15:guide id="6" orient="horz" pos="4992" userDrawn="1">
          <p15:clr>
            <a:srgbClr val="F26B43"/>
          </p15:clr>
        </p15:guide>
        <p15:guide id="7" orient="horz" pos="5592" userDrawn="1">
          <p15:clr>
            <a:srgbClr val="F26B43"/>
          </p15:clr>
        </p15:guide>
        <p15:guide id="8" pos="9801" userDrawn="1">
          <p15:clr>
            <a:srgbClr val="F26B43"/>
          </p15:clr>
        </p15:guide>
        <p15:guide id="9" pos="197" userDrawn="1">
          <p15:clr>
            <a:srgbClr val="F26B43"/>
          </p15:clr>
        </p15:guide>
        <p15:guide id="10" orient="horz" pos="29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46D814-F946-40DB-9690-4B97773B2DF0}"/>
              </a:ext>
            </a:extLst>
          </p:cNvPr>
          <p:cNvSpPr>
            <a:spLocks noGrp="1"/>
          </p:cNvSpPr>
          <p:nvPr>
            <p:ph type="sldNum" sz="quarter" idx="11"/>
          </p:nvPr>
        </p:nvSpPr>
        <p:spPr/>
        <p:txBody>
          <a:bodyPr/>
          <a:lstStyle/>
          <a:p>
            <a:fld id="{234755BD-B4AC-9044-BCE4-27904766F8BB}" type="slidenum">
              <a:rPr lang="en-US" smtClean="0"/>
              <a:pPr/>
              <a:t>1</a:t>
            </a:fld>
            <a:endParaRPr lang="en-US" dirty="0"/>
          </a:p>
        </p:txBody>
      </p:sp>
      <p:pic>
        <p:nvPicPr>
          <p:cNvPr id="5" name="Picture 4">
            <a:extLst>
              <a:ext uri="{FF2B5EF4-FFF2-40B4-BE49-F238E27FC236}">
                <a16:creationId xmlns:a16="http://schemas.microsoft.com/office/drawing/2014/main" id="{F398DD81-0102-7281-1C6C-659710788400}"/>
              </a:ext>
            </a:extLst>
          </p:cNvPr>
          <p:cNvPicPr>
            <a:picLocks noChangeAspect="1"/>
          </p:cNvPicPr>
          <p:nvPr/>
        </p:nvPicPr>
        <p:blipFill>
          <a:blip r:embed="rId3"/>
          <a:stretch>
            <a:fillRect/>
          </a:stretch>
        </p:blipFill>
        <p:spPr>
          <a:xfrm>
            <a:off x="3200584" y="0"/>
            <a:ext cx="5790832" cy="6858000"/>
          </a:xfrm>
          <a:prstGeom prst="rect">
            <a:avLst/>
          </a:prstGeom>
        </p:spPr>
      </p:pic>
    </p:spTree>
    <p:extLst>
      <p:ext uri="{BB962C8B-B14F-4D97-AF65-F5344CB8AC3E}">
        <p14:creationId xmlns:p14="http://schemas.microsoft.com/office/powerpoint/2010/main" val="1453928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8919EE-C37B-46C8-9029-42CB1F07FE7D}"/>
              </a:ext>
            </a:extLst>
          </p:cNvPr>
          <p:cNvSpPr>
            <a:spLocks noGrp="1"/>
          </p:cNvSpPr>
          <p:nvPr>
            <p:ph type="sldNum" sz="quarter" idx="11"/>
          </p:nvPr>
        </p:nvSpPr>
        <p:spPr/>
        <p:txBody>
          <a:bodyPr/>
          <a:lstStyle/>
          <a:p>
            <a:fld id="{234755BD-B4AC-9044-BCE4-27904766F8BB}" type="slidenum">
              <a:rPr lang="en-US" smtClean="0"/>
              <a:pPr/>
              <a:t>10</a:t>
            </a:fld>
            <a:endParaRPr lang="en-US" dirty="0"/>
          </a:p>
        </p:txBody>
      </p:sp>
      <p:pic>
        <p:nvPicPr>
          <p:cNvPr id="13" name="Picture 12">
            <a:extLst>
              <a:ext uri="{FF2B5EF4-FFF2-40B4-BE49-F238E27FC236}">
                <a16:creationId xmlns:a16="http://schemas.microsoft.com/office/drawing/2014/main" id="{6C30FF61-783E-48AC-5DA1-0AFA0507D0E1}"/>
              </a:ext>
            </a:extLst>
          </p:cNvPr>
          <p:cNvPicPr>
            <a:picLocks noChangeAspect="1"/>
          </p:cNvPicPr>
          <p:nvPr/>
        </p:nvPicPr>
        <p:blipFill>
          <a:blip r:embed="rId2"/>
          <a:stretch>
            <a:fillRect/>
          </a:stretch>
        </p:blipFill>
        <p:spPr>
          <a:xfrm>
            <a:off x="4423317" y="0"/>
            <a:ext cx="3345366" cy="6858000"/>
          </a:xfrm>
          <a:prstGeom prst="rect">
            <a:avLst/>
          </a:prstGeom>
        </p:spPr>
      </p:pic>
    </p:spTree>
    <p:extLst>
      <p:ext uri="{BB962C8B-B14F-4D97-AF65-F5344CB8AC3E}">
        <p14:creationId xmlns:p14="http://schemas.microsoft.com/office/powerpoint/2010/main" val="254084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46D814-F946-40DB-9690-4B97773B2DF0}"/>
              </a:ext>
            </a:extLst>
          </p:cNvPr>
          <p:cNvSpPr>
            <a:spLocks noGrp="1"/>
          </p:cNvSpPr>
          <p:nvPr>
            <p:ph type="sldNum" sz="quarter" idx="11"/>
          </p:nvPr>
        </p:nvSpPr>
        <p:spPr/>
        <p:txBody>
          <a:bodyPr/>
          <a:lstStyle/>
          <a:p>
            <a:fld id="{234755BD-B4AC-9044-BCE4-27904766F8BB}" type="slidenum">
              <a:rPr lang="en-US" smtClean="0"/>
              <a:pPr/>
              <a:t>2</a:t>
            </a:fld>
            <a:endParaRPr lang="en-US" dirty="0"/>
          </a:p>
        </p:txBody>
      </p:sp>
      <p:pic>
        <p:nvPicPr>
          <p:cNvPr id="6" name="Picture 5">
            <a:extLst>
              <a:ext uri="{FF2B5EF4-FFF2-40B4-BE49-F238E27FC236}">
                <a16:creationId xmlns:a16="http://schemas.microsoft.com/office/drawing/2014/main" id="{A5A030A2-1573-9D92-A783-6B7A205A6819}"/>
              </a:ext>
            </a:extLst>
          </p:cNvPr>
          <p:cNvPicPr>
            <a:picLocks noChangeAspect="1"/>
          </p:cNvPicPr>
          <p:nvPr/>
        </p:nvPicPr>
        <p:blipFill>
          <a:blip r:embed="rId2"/>
          <a:stretch>
            <a:fillRect/>
          </a:stretch>
        </p:blipFill>
        <p:spPr>
          <a:xfrm>
            <a:off x="2760113" y="0"/>
            <a:ext cx="6671773" cy="6858000"/>
          </a:xfrm>
          <a:prstGeom prst="rect">
            <a:avLst/>
          </a:prstGeom>
        </p:spPr>
      </p:pic>
    </p:spTree>
    <p:extLst>
      <p:ext uri="{BB962C8B-B14F-4D97-AF65-F5344CB8AC3E}">
        <p14:creationId xmlns:p14="http://schemas.microsoft.com/office/powerpoint/2010/main" val="1217937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46D814-F946-40DB-9690-4B97773B2DF0}"/>
              </a:ext>
            </a:extLst>
          </p:cNvPr>
          <p:cNvSpPr>
            <a:spLocks noGrp="1"/>
          </p:cNvSpPr>
          <p:nvPr>
            <p:ph type="sldNum" sz="quarter" idx="11"/>
          </p:nvPr>
        </p:nvSpPr>
        <p:spPr/>
        <p:txBody>
          <a:bodyPr/>
          <a:lstStyle/>
          <a:p>
            <a:fld id="{234755BD-B4AC-9044-BCE4-27904766F8BB}" type="slidenum">
              <a:rPr lang="en-US" smtClean="0"/>
              <a:pPr/>
              <a:t>3</a:t>
            </a:fld>
            <a:endParaRPr lang="en-US" dirty="0"/>
          </a:p>
        </p:txBody>
      </p:sp>
      <p:pic>
        <p:nvPicPr>
          <p:cNvPr id="5" name="Picture 4">
            <a:extLst>
              <a:ext uri="{FF2B5EF4-FFF2-40B4-BE49-F238E27FC236}">
                <a16:creationId xmlns:a16="http://schemas.microsoft.com/office/drawing/2014/main" id="{8B0A6682-1BFD-F09C-6AFA-C79D760321AC}"/>
              </a:ext>
            </a:extLst>
          </p:cNvPr>
          <p:cNvPicPr>
            <a:picLocks noChangeAspect="1"/>
          </p:cNvPicPr>
          <p:nvPr/>
        </p:nvPicPr>
        <p:blipFill>
          <a:blip r:embed="rId2"/>
          <a:stretch>
            <a:fillRect/>
          </a:stretch>
        </p:blipFill>
        <p:spPr>
          <a:xfrm>
            <a:off x="3205438" y="0"/>
            <a:ext cx="5781124" cy="6858000"/>
          </a:xfrm>
          <a:prstGeom prst="rect">
            <a:avLst/>
          </a:prstGeom>
        </p:spPr>
      </p:pic>
    </p:spTree>
    <p:extLst>
      <p:ext uri="{BB962C8B-B14F-4D97-AF65-F5344CB8AC3E}">
        <p14:creationId xmlns:p14="http://schemas.microsoft.com/office/powerpoint/2010/main" val="2639004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46D814-F946-40DB-9690-4B97773B2DF0}"/>
              </a:ext>
            </a:extLst>
          </p:cNvPr>
          <p:cNvSpPr>
            <a:spLocks noGrp="1"/>
          </p:cNvSpPr>
          <p:nvPr>
            <p:ph type="sldNum" sz="quarter" idx="11"/>
          </p:nvPr>
        </p:nvSpPr>
        <p:spPr/>
        <p:txBody>
          <a:bodyPr/>
          <a:lstStyle/>
          <a:p>
            <a:fld id="{234755BD-B4AC-9044-BCE4-27904766F8BB}" type="slidenum">
              <a:rPr lang="en-US" smtClean="0"/>
              <a:pPr/>
              <a:t>4</a:t>
            </a:fld>
            <a:endParaRPr lang="en-US" dirty="0"/>
          </a:p>
        </p:txBody>
      </p:sp>
      <p:pic>
        <p:nvPicPr>
          <p:cNvPr id="4" name="Picture 3">
            <a:extLst>
              <a:ext uri="{FF2B5EF4-FFF2-40B4-BE49-F238E27FC236}">
                <a16:creationId xmlns:a16="http://schemas.microsoft.com/office/drawing/2014/main" id="{9B06BC07-A82D-2455-6AC1-03A344C2B72D}"/>
              </a:ext>
            </a:extLst>
          </p:cNvPr>
          <p:cNvPicPr>
            <a:picLocks noChangeAspect="1"/>
          </p:cNvPicPr>
          <p:nvPr/>
        </p:nvPicPr>
        <p:blipFill>
          <a:blip r:embed="rId2"/>
          <a:stretch>
            <a:fillRect/>
          </a:stretch>
        </p:blipFill>
        <p:spPr>
          <a:xfrm>
            <a:off x="2972671" y="0"/>
            <a:ext cx="6246658" cy="6858000"/>
          </a:xfrm>
          <a:prstGeom prst="rect">
            <a:avLst/>
          </a:prstGeom>
        </p:spPr>
      </p:pic>
    </p:spTree>
    <p:extLst>
      <p:ext uri="{BB962C8B-B14F-4D97-AF65-F5344CB8AC3E}">
        <p14:creationId xmlns:p14="http://schemas.microsoft.com/office/powerpoint/2010/main" val="3968218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58C7AD-EF0B-4F9B-B02B-B2AE7092F74F}"/>
              </a:ext>
            </a:extLst>
          </p:cNvPr>
          <p:cNvSpPr>
            <a:spLocks noGrp="1"/>
          </p:cNvSpPr>
          <p:nvPr>
            <p:ph type="sldNum" sz="quarter" idx="11"/>
          </p:nvPr>
        </p:nvSpPr>
        <p:spPr/>
        <p:txBody>
          <a:bodyPr/>
          <a:lstStyle/>
          <a:p>
            <a:fld id="{234755BD-B4AC-9044-BCE4-27904766F8BB}" type="slidenum">
              <a:rPr lang="en-US" smtClean="0"/>
              <a:pPr/>
              <a:t>5</a:t>
            </a:fld>
            <a:endParaRPr lang="en-US" dirty="0"/>
          </a:p>
        </p:txBody>
      </p:sp>
      <p:pic>
        <p:nvPicPr>
          <p:cNvPr id="5" name="Picture 4">
            <a:extLst>
              <a:ext uri="{FF2B5EF4-FFF2-40B4-BE49-F238E27FC236}">
                <a16:creationId xmlns:a16="http://schemas.microsoft.com/office/drawing/2014/main" id="{A6F10C4C-C498-1514-D489-3C520F9E0CA6}"/>
              </a:ext>
            </a:extLst>
          </p:cNvPr>
          <p:cNvPicPr>
            <a:picLocks noChangeAspect="1"/>
          </p:cNvPicPr>
          <p:nvPr/>
        </p:nvPicPr>
        <p:blipFill>
          <a:blip r:embed="rId2"/>
          <a:stretch>
            <a:fillRect/>
          </a:stretch>
        </p:blipFill>
        <p:spPr>
          <a:xfrm>
            <a:off x="3459732" y="0"/>
            <a:ext cx="5615436" cy="6858000"/>
          </a:xfrm>
          <a:prstGeom prst="rect">
            <a:avLst/>
          </a:prstGeom>
        </p:spPr>
      </p:pic>
    </p:spTree>
    <p:extLst>
      <p:ext uri="{BB962C8B-B14F-4D97-AF65-F5344CB8AC3E}">
        <p14:creationId xmlns:p14="http://schemas.microsoft.com/office/powerpoint/2010/main" val="1376271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ECE82C-16A1-4347-8818-F9F2A7756D94}"/>
              </a:ext>
            </a:extLst>
          </p:cNvPr>
          <p:cNvSpPr>
            <a:spLocks noGrp="1"/>
          </p:cNvSpPr>
          <p:nvPr>
            <p:ph type="sldNum" sz="quarter" idx="11"/>
          </p:nvPr>
        </p:nvSpPr>
        <p:spPr/>
        <p:txBody>
          <a:bodyPr/>
          <a:lstStyle/>
          <a:p>
            <a:fld id="{234755BD-B4AC-9044-BCE4-27904766F8BB}" type="slidenum">
              <a:rPr lang="en-US" smtClean="0"/>
              <a:pPr/>
              <a:t>6</a:t>
            </a:fld>
            <a:endParaRPr lang="en-US" dirty="0"/>
          </a:p>
        </p:txBody>
      </p:sp>
      <p:pic>
        <p:nvPicPr>
          <p:cNvPr id="5" name="Picture 4">
            <a:extLst>
              <a:ext uri="{FF2B5EF4-FFF2-40B4-BE49-F238E27FC236}">
                <a16:creationId xmlns:a16="http://schemas.microsoft.com/office/drawing/2014/main" id="{809A0D94-C7D1-ECF9-B286-041C940C3F29}"/>
              </a:ext>
            </a:extLst>
          </p:cNvPr>
          <p:cNvPicPr>
            <a:picLocks noChangeAspect="1"/>
          </p:cNvPicPr>
          <p:nvPr/>
        </p:nvPicPr>
        <p:blipFill>
          <a:blip r:embed="rId3"/>
          <a:stretch>
            <a:fillRect/>
          </a:stretch>
        </p:blipFill>
        <p:spPr>
          <a:xfrm>
            <a:off x="2864295" y="0"/>
            <a:ext cx="6463409" cy="6858000"/>
          </a:xfrm>
          <a:prstGeom prst="rect">
            <a:avLst/>
          </a:prstGeom>
        </p:spPr>
      </p:pic>
      <p:sp>
        <p:nvSpPr>
          <p:cNvPr id="3" name="TextBox 2">
            <a:extLst>
              <a:ext uri="{FF2B5EF4-FFF2-40B4-BE49-F238E27FC236}">
                <a16:creationId xmlns:a16="http://schemas.microsoft.com/office/drawing/2014/main" id="{E5E56806-AE4A-5BD5-31F2-934E511D16D7}"/>
              </a:ext>
            </a:extLst>
          </p:cNvPr>
          <p:cNvSpPr txBox="1"/>
          <p:nvPr/>
        </p:nvSpPr>
        <p:spPr>
          <a:xfrm>
            <a:off x="457200" y="5771625"/>
            <a:ext cx="1905000" cy="738664"/>
          </a:xfrm>
          <a:prstGeom prst="rect">
            <a:avLst/>
          </a:prstGeom>
          <a:noFill/>
        </p:spPr>
        <p:txBody>
          <a:bodyPr wrap="square" rtlCol="0">
            <a:spAutoFit/>
          </a:bodyPr>
          <a:lstStyle/>
          <a:p>
            <a:pPr algn="l"/>
            <a:r>
              <a:rPr lang="en-US" sz="1400" dirty="0"/>
              <a:t>Note: Setting up an Authenticator App is OPTIONAL</a:t>
            </a:r>
          </a:p>
        </p:txBody>
      </p:sp>
    </p:spTree>
    <p:extLst>
      <p:ext uri="{BB962C8B-B14F-4D97-AF65-F5344CB8AC3E}">
        <p14:creationId xmlns:p14="http://schemas.microsoft.com/office/powerpoint/2010/main" val="458057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D9B650-675D-4447-9B2E-4AAD4052BDCC}"/>
              </a:ext>
            </a:extLst>
          </p:cNvPr>
          <p:cNvSpPr>
            <a:spLocks noGrp="1"/>
          </p:cNvSpPr>
          <p:nvPr>
            <p:ph type="sldNum" sz="quarter" idx="11"/>
          </p:nvPr>
        </p:nvSpPr>
        <p:spPr/>
        <p:txBody>
          <a:bodyPr/>
          <a:lstStyle/>
          <a:p>
            <a:fld id="{234755BD-B4AC-9044-BCE4-27904766F8BB}" type="slidenum">
              <a:rPr lang="en-US" smtClean="0"/>
              <a:pPr/>
              <a:t>7</a:t>
            </a:fld>
            <a:endParaRPr lang="en-US" dirty="0"/>
          </a:p>
        </p:txBody>
      </p:sp>
      <p:pic>
        <p:nvPicPr>
          <p:cNvPr id="5" name="Picture 4">
            <a:extLst>
              <a:ext uri="{FF2B5EF4-FFF2-40B4-BE49-F238E27FC236}">
                <a16:creationId xmlns:a16="http://schemas.microsoft.com/office/drawing/2014/main" id="{72D40178-5805-3B14-3DB0-841D5B07EBA0}"/>
              </a:ext>
            </a:extLst>
          </p:cNvPr>
          <p:cNvPicPr>
            <a:picLocks noChangeAspect="1"/>
          </p:cNvPicPr>
          <p:nvPr/>
        </p:nvPicPr>
        <p:blipFill>
          <a:blip r:embed="rId2"/>
          <a:stretch>
            <a:fillRect/>
          </a:stretch>
        </p:blipFill>
        <p:spPr>
          <a:xfrm>
            <a:off x="2865437" y="0"/>
            <a:ext cx="6461125" cy="6858000"/>
          </a:xfrm>
          <a:prstGeom prst="rect">
            <a:avLst/>
          </a:prstGeom>
        </p:spPr>
      </p:pic>
      <p:sp>
        <p:nvSpPr>
          <p:cNvPr id="4" name="TextBox 3">
            <a:extLst>
              <a:ext uri="{FF2B5EF4-FFF2-40B4-BE49-F238E27FC236}">
                <a16:creationId xmlns:a16="http://schemas.microsoft.com/office/drawing/2014/main" id="{977303BC-A4FF-6DE0-6993-E8A1F8317352}"/>
              </a:ext>
            </a:extLst>
          </p:cNvPr>
          <p:cNvSpPr txBox="1"/>
          <p:nvPr/>
        </p:nvSpPr>
        <p:spPr>
          <a:xfrm>
            <a:off x="457200" y="5771625"/>
            <a:ext cx="1905000" cy="738664"/>
          </a:xfrm>
          <a:prstGeom prst="rect">
            <a:avLst/>
          </a:prstGeom>
          <a:noFill/>
        </p:spPr>
        <p:txBody>
          <a:bodyPr wrap="square" rtlCol="0">
            <a:spAutoFit/>
          </a:bodyPr>
          <a:lstStyle/>
          <a:p>
            <a:pPr algn="l"/>
            <a:r>
              <a:rPr lang="en-US" sz="1400" dirty="0"/>
              <a:t>Note: Setting up an Authenticator App is OPTIONAL</a:t>
            </a:r>
          </a:p>
        </p:txBody>
      </p:sp>
    </p:spTree>
    <p:extLst>
      <p:ext uri="{BB962C8B-B14F-4D97-AF65-F5344CB8AC3E}">
        <p14:creationId xmlns:p14="http://schemas.microsoft.com/office/powerpoint/2010/main" val="7090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7F6E2A-E0D6-4638-AE01-2A478CBF577B}"/>
              </a:ext>
            </a:extLst>
          </p:cNvPr>
          <p:cNvSpPr>
            <a:spLocks noGrp="1"/>
          </p:cNvSpPr>
          <p:nvPr>
            <p:ph type="sldNum" sz="quarter" idx="11"/>
          </p:nvPr>
        </p:nvSpPr>
        <p:spPr/>
        <p:txBody>
          <a:bodyPr/>
          <a:lstStyle/>
          <a:p>
            <a:fld id="{234755BD-B4AC-9044-BCE4-27904766F8BB}" type="slidenum">
              <a:rPr lang="en-US" smtClean="0"/>
              <a:pPr/>
              <a:t>8</a:t>
            </a:fld>
            <a:endParaRPr lang="en-US" dirty="0"/>
          </a:p>
        </p:txBody>
      </p:sp>
      <p:pic>
        <p:nvPicPr>
          <p:cNvPr id="5" name="Picture 4">
            <a:extLst>
              <a:ext uri="{FF2B5EF4-FFF2-40B4-BE49-F238E27FC236}">
                <a16:creationId xmlns:a16="http://schemas.microsoft.com/office/drawing/2014/main" id="{648E4694-EF78-5322-B98F-69CCB0385B20}"/>
              </a:ext>
            </a:extLst>
          </p:cNvPr>
          <p:cNvPicPr>
            <a:picLocks noChangeAspect="1"/>
          </p:cNvPicPr>
          <p:nvPr/>
        </p:nvPicPr>
        <p:blipFill>
          <a:blip r:embed="rId2"/>
          <a:stretch>
            <a:fillRect/>
          </a:stretch>
        </p:blipFill>
        <p:spPr>
          <a:xfrm>
            <a:off x="3258766" y="0"/>
            <a:ext cx="5674468" cy="6858000"/>
          </a:xfrm>
          <a:prstGeom prst="rect">
            <a:avLst/>
          </a:prstGeom>
        </p:spPr>
      </p:pic>
    </p:spTree>
    <p:extLst>
      <p:ext uri="{BB962C8B-B14F-4D97-AF65-F5344CB8AC3E}">
        <p14:creationId xmlns:p14="http://schemas.microsoft.com/office/powerpoint/2010/main" val="664175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867ACD-EDF2-4776-BD11-83307964A5E3}"/>
              </a:ext>
            </a:extLst>
          </p:cNvPr>
          <p:cNvSpPr>
            <a:spLocks noGrp="1"/>
          </p:cNvSpPr>
          <p:nvPr>
            <p:ph type="sldNum" sz="quarter" idx="11"/>
          </p:nvPr>
        </p:nvSpPr>
        <p:spPr/>
        <p:txBody>
          <a:bodyPr/>
          <a:lstStyle/>
          <a:p>
            <a:fld id="{234755BD-B4AC-9044-BCE4-27904766F8BB}" type="slidenum">
              <a:rPr lang="en-US" smtClean="0"/>
              <a:pPr/>
              <a:t>9</a:t>
            </a:fld>
            <a:endParaRPr lang="en-US" dirty="0"/>
          </a:p>
        </p:txBody>
      </p:sp>
      <p:pic>
        <p:nvPicPr>
          <p:cNvPr id="7" name="Picture 6">
            <a:extLst>
              <a:ext uri="{FF2B5EF4-FFF2-40B4-BE49-F238E27FC236}">
                <a16:creationId xmlns:a16="http://schemas.microsoft.com/office/drawing/2014/main" id="{9F1FE919-1F9F-785E-4CDB-1EFD9F4AC170}"/>
              </a:ext>
            </a:extLst>
          </p:cNvPr>
          <p:cNvPicPr>
            <a:picLocks noChangeAspect="1"/>
          </p:cNvPicPr>
          <p:nvPr/>
        </p:nvPicPr>
        <p:blipFill>
          <a:blip r:embed="rId2"/>
          <a:stretch>
            <a:fillRect/>
          </a:stretch>
        </p:blipFill>
        <p:spPr>
          <a:xfrm>
            <a:off x="3286125" y="971550"/>
            <a:ext cx="6848475" cy="4914900"/>
          </a:xfrm>
          <a:prstGeom prst="rect">
            <a:avLst/>
          </a:prstGeom>
        </p:spPr>
      </p:pic>
    </p:spTree>
    <p:extLst>
      <p:ext uri="{BB962C8B-B14F-4D97-AF65-F5344CB8AC3E}">
        <p14:creationId xmlns:p14="http://schemas.microsoft.com/office/powerpoint/2010/main" val="39332114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UID" val="{CB508366-1400-42D0-8F48-48AF166A68B3}"/>
  <p:tag name="ISPRING_RESOURCE_FOLDER" val="C:\Users\megan.raney\Documents\BPO\Decks\BD Process Flow\"/>
  <p:tag name="ISPRING_PRESENTATION_PATH" val="C:\Users\megan.raney\Documents\BPO\Decks\BD Process Flow.pptx"/>
  <p:tag name="ISPRING_PROJECT_VERSION" val="9.3"/>
  <p:tag name="ISPRING_PROJECT_FOLDER_UPDATED" val="1"/>
  <p:tag name="ISPRING_SCREEN_RECS_UPDATED" val="C:\Users\megan.raney\Documents\BPO\Decks\BD Process Flow\"/>
</p:tagLst>
</file>

<file path=ppt/theme/theme1.xml><?xml version="1.0" encoding="utf-8"?>
<a:theme xmlns:a="http://schemas.openxmlformats.org/drawingml/2006/main" name="Office Theme">
  <a:themeElements>
    <a:clrScheme name="NextGen Colors">
      <a:dk1>
        <a:srgbClr val="191918"/>
      </a:dk1>
      <a:lt1>
        <a:srgbClr val="FFFFFF"/>
      </a:lt1>
      <a:dk2>
        <a:srgbClr val="2F3337"/>
      </a:dk2>
      <a:lt2>
        <a:srgbClr val="FFFFFE"/>
      </a:lt2>
      <a:accent1>
        <a:srgbClr val="2279A7"/>
      </a:accent1>
      <a:accent2>
        <a:srgbClr val="81C149"/>
      </a:accent2>
      <a:accent3>
        <a:srgbClr val="2CA34E"/>
      </a:accent3>
      <a:accent4>
        <a:srgbClr val="364755"/>
      </a:accent4>
      <a:accent5>
        <a:srgbClr val="E5DC6D"/>
      </a:accent5>
      <a:accent6>
        <a:srgbClr val="EBEDEE"/>
      </a:accent6>
      <a:hlink>
        <a:srgbClr val="2279A7"/>
      </a:hlink>
      <a:folHlink>
        <a:srgbClr val="3450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400" dirty="0"/>
        </a:defPPr>
      </a:lstStyle>
    </a:txDef>
  </a:objectDefaults>
  <a:extraClrSchemeLst/>
  <a:extLst>
    <a:ext uri="{05A4C25C-085E-4340-85A3-A5531E510DB2}">
      <thm15:themeFamily xmlns:thm15="http://schemas.microsoft.com/office/thememl/2012/main" name="5.21.20_FSA_PowerpointTemplate" id="{0E69033A-4420-CB45-A9C1-9A9966634D49}" vid="{D5AB89A8-F229-504D-B51F-1F1DFB1E00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5B1C6FF60030546809DA2372D00398F" ma:contentTypeVersion="18" ma:contentTypeDescription="Create a new document." ma:contentTypeScope="" ma:versionID="8ad99091eae6a61d27829631c23fc8ec">
  <xsd:schema xmlns:xsd="http://www.w3.org/2001/XMLSchema" xmlns:xs="http://www.w3.org/2001/XMLSchema" xmlns:p="http://schemas.microsoft.com/office/2006/metadata/properties" xmlns:ns1="http://schemas.microsoft.com/sharepoint/v3" xmlns:ns2="41d6d728-afb5-49e6-a79f-5f3b4d7fb77b" xmlns:ns3="8e2ce8b7-93fd-47d4-b6ce-7d3e60c492c9" targetNamespace="http://schemas.microsoft.com/office/2006/metadata/properties" ma:root="true" ma:fieldsID="af6d26e3e3c782b87ff62622298b79a6" ns1:_="" ns2:_="" ns3:_="">
    <xsd:import namespace="http://schemas.microsoft.com/sharepoint/v3"/>
    <xsd:import namespace="41d6d728-afb5-49e6-a79f-5f3b4d7fb77b"/>
    <xsd:import namespace="8e2ce8b7-93fd-47d4-b6ce-7d3e60c492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1:_ip_UnifiedCompliancePolicyProperties" minOccurs="0"/>
                <xsd:element ref="ns1:_ip_UnifiedCompliancePolicyUIAction" minOccurs="0"/>
                <xsd:element ref="ns3:MediaServiceEventHashCode" minOccurs="0"/>
                <xsd:element ref="ns3:MediaServiceGenerationTime" minOccurs="0"/>
                <xsd:element ref="ns3:MediaServiceDateTaken" minOccurs="0"/>
                <xsd:element ref="ns3:MediaServiceAutoTags" minOccurs="0"/>
                <xsd:element ref="ns3:MediaServiceOCR" minOccurs="0"/>
                <xsd:element ref="ns3:MediaServiceLocation" minOccurs="0"/>
                <xsd:element ref="ns3:MediaServiceAutoKeyPoints" minOccurs="0"/>
                <xsd:element ref="ns3:MediaServiceKeyPoints" minOccurs="0"/>
                <xsd:element ref="ns3:Folder_x0020_Descrip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d6d728-afb5-49e6-a79f-5f3b4d7fb77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2ce8b7-93fd-47d4-b6ce-7d3e60c492c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Folder_x0020_Description" ma:index="23" nillable="true" ma:displayName="Folder/File Description" ma:description="Test" ma:format="Dropdown" ma:internalName="Folder_x0020_Description">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41d6d728-afb5-49e6-a79f-5f3b4d7fb77b">
      <UserInfo>
        <DisplayName>Internal Training</DisplayName>
        <AccountId>7</AccountId>
        <AccountType/>
      </UserInfo>
    </SharedWithUsers>
    <Folder_x0020_Description xmlns="8e2ce8b7-93fd-47d4-b6ce-7d3e60c492c9" xsi:nil="true"/>
  </documentManagement>
</p:properties>
</file>

<file path=customXml/itemProps1.xml><?xml version="1.0" encoding="utf-8"?>
<ds:datastoreItem xmlns:ds="http://schemas.openxmlformats.org/officeDocument/2006/customXml" ds:itemID="{1B2DCF16-C109-4A1A-8065-614F11557B4C}">
  <ds:schemaRefs>
    <ds:schemaRef ds:uri="http://schemas.microsoft.com/sharepoint/v3/contenttype/forms"/>
  </ds:schemaRefs>
</ds:datastoreItem>
</file>

<file path=customXml/itemProps2.xml><?xml version="1.0" encoding="utf-8"?>
<ds:datastoreItem xmlns:ds="http://schemas.openxmlformats.org/officeDocument/2006/customXml" ds:itemID="{89C9BAD4-3588-4B91-8C68-5AC54E4357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1d6d728-afb5-49e6-a79f-5f3b4d7fb77b"/>
    <ds:schemaRef ds:uri="8e2ce8b7-93fd-47d4-b6ce-7d3e60c492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376008-96D4-4ABA-979E-BB0A4B41A0EB}">
  <ds:schemaRefs>
    <ds:schemaRef ds:uri="http://purl.org/dc/elements/1.1/"/>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http://schemas.openxmlformats.org/package/2006/metadata/core-properties"/>
    <ds:schemaRef ds:uri="8e2ce8b7-93fd-47d4-b6ce-7d3e60c492c9"/>
    <ds:schemaRef ds:uri="http://purl.org/dc/terms/"/>
    <ds:schemaRef ds:uri="41d6d728-afb5-49e6-a79f-5f3b4d7fb77b"/>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1934</TotalTime>
  <Words>37</Words>
  <Application>Microsoft Macintosh PowerPoint</Application>
  <PresentationFormat>Widescreen</PresentationFormat>
  <Paragraphs>15</Paragraphs>
  <Slides>10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Narrow</vt:lpstr>
      <vt:lpstr>Calibri</vt:lpstr>
      <vt:lpstr>Cambria</vt:lpstr>
      <vt:lpstr>Oswald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Full Screen Mode</dc:title>
  <dc:creator>Betancourt, Skylar</dc:creator>
  <cp:lastModifiedBy>Jeannine Phelan</cp:lastModifiedBy>
  <cp:revision>84</cp:revision>
  <dcterms:created xsi:type="dcterms:W3CDTF">2021-07-15T17:11:12Z</dcterms:created>
  <dcterms:modified xsi:type="dcterms:W3CDTF">2023-08-21T14:55:10Z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0x01010035B1C6FF60030546809DA2372D00398F</vt:lpwstr>
  </property>
</Properties>
</file>